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Fredoka One" panose="020B0604020202020204" charset="0"/>
      <p:regular r:id="rId28"/>
    </p:embeddedFont>
    <p:embeddedFont>
      <p:font typeface="Krona One" panose="020B0604020202020204" charset="0"/>
      <p:regular r:id="rId29"/>
    </p:embeddedFont>
    <p:embeddedFont>
      <p:font typeface="Libre Franklin" pitchFamily="2" charset="0"/>
      <p:regular r:id="rId30"/>
      <p:bold r:id="rId31"/>
      <p:italic r:id="rId32"/>
      <p:boldItalic r:id="rId33"/>
    </p:embeddedFont>
    <p:embeddedFont>
      <p:font typeface="Libre Franklin Black" pitchFamily="2" charset="0"/>
      <p:bold r:id="rId34"/>
      <p:boldItalic r:id="rId35"/>
    </p:embeddedFont>
    <p:embeddedFont>
      <p:font typeface="Libre Franklin Light" pitchFamily="2" charset="0"/>
      <p:regular r:id="rId36"/>
      <p:bold r:id="rId37"/>
      <p:italic r:id="rId38"/>
      <p:boldItalic r:id="rId39"/>
    </p:embeddedFont>
    <p:embeddedFont>
      <p:font typeface="Palanquin Dark" panose="020B0604020202020204" charset="0"/>
      <p:regular r:id="rId40"/>
      <p:bold r:id="rId41"/>
    </p:embeddedFont>
    <p:embeddedFont>
      <p:font typeface="Roboto Condensed Light" panose="02000000000000000000" pitchFamily="2"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0A8E24-8543-446A-AC8D-59C6E04C2C55}">
  <a:tblStyle styleId="{D20A8E24-8543-446A-AC8D-59C6E04C2C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827a742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827a742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5827a742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5827a742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5827a742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f5827a742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5827a742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5827a742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5827a7425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f5827a742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5827a7425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5827a7425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5827a742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f5827a7425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5827a742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f5827a742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5827a742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827a742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f5827a742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f5827a742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f532121b6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f532121b6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f5827a7425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f5827a7425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f5827a7425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f5827a742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f5827a7425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f5827a7425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5827a742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f5827a742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f5827a7425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f5827a7425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f53212211b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f53212211b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f5871f55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f5871f55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f532121b64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f532121b6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532121b6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532121b6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5871f556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5871f556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53212211b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53212211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53212211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53212211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f5827a74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f5827a74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31175" y="539500"/>
            <a:ext cx="8312823" cy="4069076"/>
            <a:chOff x="831175" y="539500"/>
            <a:chExt cx="8312823" cy="4069076"/>
          </a:xfrm>
        </p:grpSpPr>
        <p:pic>
          <p:nvPicPr>
            <p:cNvPr id="10" name="Google Shape;10;p2"/>
            <p:cNvPicPr preferRelativeResize="0"/>
            <p:nvPr/>
          </p:nvPicPr>
          <p:blipFill rotWithShape="1">
            <a:blip r:embed="rId2">
              <a:alphaModFix/>
            </a:blip>
            <a:srcRect l="31731" r="31731"/>
            <a:stretch/>
          </p:blipFill>
          <p:spPr>
            <a:xfrm>
              <a:off x="6501375" y="539500"/>
              <a:ext cx="2642623" cy="4069074"/>
            </a:xfrm>
            <a:prstGeom prst="rect">
              <a:avLst/>
            </a:prstGeom>
            <a:noFill/>
            <a:ln>
              <a:noFill/>
            </a:ln>
          </p:spPr>
        </p:pic>
        <p:pic>
          <p:nvPicPr>
            <p:cNvPr id="11" name="Google Shape;11;p2"/>
            <p:cNvPicPr preferRelativeResize="0"/>
            <p:nvPr/>
          </p:nvPicPr>
          <p:blipFill rotWithShape="1">
            <a:blip r:embed="rId2">
              <a:alphaModFix/>
            </a:blip>
            <a:srcRect l="49512" r="49512"/>
            <a:stretch/>
          </p:blipFill>
          <p:spPr>
            <a:xfrm>
              <a:off x="831175" y="539500"/>
              <a:ext cx="70499" cy="4069076"/>
            </a:xfrm>
            <a:prstGeom prst="rect">
              <a:avLst/>
            </a:prstGeom>
            <a:noFill/>
            <a:ln>
              <a:noFill/>
            </a:ln>
          </p:spPr>
        </p:pic>
      </p:grpSp>
      <p:sp>
        <p:nvSpPr>
          <p:cNvPr id="12" name="Google Shape;12;p2"/>
          <p:cNvSpPr txBox="1">
            <a:spLocks noGrp="1"/>
          </p:cNvSpPr>
          <p:nvPr>
            <p:ph type="ctrTitle"/>
          </p:nvPr>
        </p:nvSpPr>
        <p:spPr>
          <a:xfrm>
            <a:off x="1103375" y="1526318"/>
            <a:ext cx="5384700" cy="25680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000"/>
              <a:buNone/>
              <a:defRPr sz="5000">
                <a:solidFill>
                  <a:schemeClr val="dk1"/>
                </a:solidFill>
              </a:defRPr>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
        <p:nvSpPr>
          <p:cNvPr id="13" name="Google Shape;13;p2"/>
          <p:cNvSpPr txBox="1">
            <a:spLocks noGrp="1"/>
          </p:cNvSpPr>
          <p:nvPr>
            <p:ph type="subTitle" idx="1"/>
          </p:nvPr>
        </p:nvSpPr>
        <p:spPr>
          <a:xfrm>
            <a:off x="1103375" y="4293943"/>
            <a:ext cx="43503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204"/>
        <p:cNvGrpSpPr/>
        <p:nvPr/>
      </p:nvGrpSpPr>
      <p:grpSpPr>
        <a:xfrm>
          <a:off x="0" y="0"/>
          <a:ext cx="0" cy="0"/>
          <a:chOff x="0" y="0"/>
          <a:chExt cx="0" cy="0"/>
        </a:xfrm>
      </p:grpSpPr>
      <p:sp>
        <p:nvSpPr>
          <p:cNvPr id="205" name="Google Shape;205;p27"/>
          <p:cNvSpPr txBox="1">
            <a:spLocks noGrp="1"/>
          </p:cNvSpPr>
          <p:nvPr>
            <p:ph type="subTitle" idx="1"/>
          </p:nvPr>
        </p:nvSpPr>
        <p:spPr>
          <a:xfrm>
            <a:off x="1103375" y="2584093"/>
            <a:ext cx="3691500" cy="1230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06" name="Google Shape;206;p27"/>
          <p:cNvSpPr txBox="1">
            <a:spLocks noGrp="1"/>
          </p:cNvSpPr>
          <p:nvPr>
            <p:ph type="title"/>
          </p:nvPr>
        </p:nvSpPr>
        <p:spPr>
          <a:xfrm>
            <a:off x="1103375" y="1269618"/>
            <a:ext cx="3691500" cy="135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4000">
                <a:solidFill>
                  <a:schemeClr val="dk1"/>
                </a:solidFill>
              </a:defRPr>
            </a:lvl1pPr>
            <a:lvl2pPr lvl="1"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2pPr>
            <a:lvl3pPr lvl="2"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3pPr>
            <a:lvl4pPr lvl="3"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4pPr>
            <a:lvl5pPr lvl="4"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5pPr>
            <a:lvl6pPr lvl="5"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6pPr>
            <a:lvl7pPr lvl="6"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7pPr>
            <a:lvl8pPr lvl="7"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8pPr>
            <a:lvl9pPr lvl="8"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9pPr>
          </a:lstStyle>
          <a:p>
            <a:endParaRPr/>
          </a:p>
        </p:txBody>
      </p:sp>
      <p:pic>
        <p:nvPicPr>
          <p:cNvPr id="207" name="Google Shape;207;p27"/>
          <p:cNvPicPr preferRelativeResize="0"/>
          <p:nvPr/>
        </p:nvPicPr>
        <p:blipFill rotWithShape="1">
          <a:blip r:embed="rId2">
            <a:alphaModFix/>
          </a:blip>
          <a:srcRect l="49512" r="49512"/>
          <a:stretch/>
        </p:blipFill>
        <p:spPr>
          <a:xfrm>
            <a:off x="831175" y="539500"/>
            <a:ext cx="70499" cy="406907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10_1_1">
    <p:spTree>
      <p:nvGrpSpPr>
        <p:cNvPr id="1" name="Shape 208"/>
        <p:cNvGrpSpPr/>
        <p:nvPr/>
      </p:nvGrpSpPr>
      <p:grpSpPr>
        <a:xfrm>
          <a:off x="0" y="0"/>
          <a:ext cx="0" cy="0"/>
          <a:chOff x="0" y="0"/>
          <a:chExt cx="0" cy="0"/>
        </a:xfrm>
      </p:grpSpPr>
      <p:sp>
        <p:nvSpPr>
          <p:cNvPr id="209" name="Google Shape;209;p28"/>
          <p:cNvSpPr txBox="1">
            <a:spLocks noGrp="1"/>
          </p:cNvSpPr>
          <p:nvPr>
            <p:ph type="subTitle" idx="1"/>
          </p:nvPr>
        </p:nvSpPr>
        <p:spPr>
          <a:xfrm flipH="1">
            <a:off x="5094125" y="1589000"/>
            <a:ext cx="3222000" cy="28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0" name="Google Shape;210;p28"/>
          <p:cNvSpPr txBox="1">
            <a:spLocks noGrp="1"/>
          </p:cNvSpPr>
          <p:nvPr>
            <p:ph type="title"/>
          </p:nvPr>
        </p:nvSpPr>
        <p:spPr>
          <a:xfrm>
            <a:off x="720000" y="382125"/>
            <a:ext cx="4057200" cy="84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dk2"/>
                </a:solidFill>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pic>
        <p:nvPicPr>
          <p:cNvPr id="211" name="Google Shape;211;p28"/>
          <p:cNvPicPr preferRelativeResize="0"/>
          <p:nvPr/>
        </p:nvPicPr>
        <p:blipFill rotWithShape="1">
          <a:blip r:embed="rId2">
            <a:alphaModFix/>
          </a:blip>
          <a:srcRect l="49372" r="49371"/>
          <a:stretch/>
        </p:blipFill>
        <p:spPr>
          <a:xfrm>
            <a:off x="831175" y="1455525"/>
            <a:ext cx="70499" cy="31577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2_1">
    <p:spTree>
      <p:nvGrpSpPr>
        <p:cNvPr id="1" name="Shape 230"/>
        <p:cNvGrpSpPr/>
        <p:nvPr/>
      </p:nvGrpSpPr>
      <p:grpSpPr>
        <a:xfrm>
          <a:off x="0" y="0"/>
          <a:ext cx="0" cy="0"/>
          <a:chOff x="0" y="0"/>
          <a:chExt cx="0" cy="0"/>
        </a:xfrm>
      </p:grpSpPr>
      <p:grpSp>
        <p:nvGrpSpPr>
          <p:cNvPr id="231" name="Google Shape;231;p35"/>
          <p:cNvGrpSpPr/>
          <p:nvPr/>
        </p:nvGrpSpPr>
        <p:grpSpPr>
          <a:xfrm>
            <a:off x="7" y="543000"/>
            <a:ext cx="9143992" cy="4069076"/>
            <a:chOff x="7" y="543000"/>
            <a:chExt cx="9143992" cy="4069076"/>
          </a:xfrm>
        </p:grpSpPr>
        <p:pic>
          <p:nvPicPr>
            <p:cNvPr id="232" name="Google Shape;232;p35"/>
            <p:cNvPicPr preferRelativeResize="0"/>
            <p:nvPr/>
          </p:nvPicPr>
          <p:blipFill rotWithShape="1">
            <a:blip r:embed="rId2">
              <a:alphaModFix/>
            </a:blip>
            <a:srcRect l="13691" r="85334"/>
            <a:stretch/>
          </p:blipFill>
          <p:spPr>
            <a:xfrm>
              <a:off x="831175" y="543000"/>
              <a:ext cx="70499" cy="4069076"/>
            </a:xfrm>
            <a:prstGeom prst="rect">
              <a:avLst/>
            </a:prstGeom>
            <a:noFill/>
            <a:ln>
              <a:noFill/>
            </a:ln>
          </p:spPr>
        </p:pic>
        <p:pic>
          <p:nvPicPr>
            <p:cNvPr id="233" name="Google Shape;233;p35"/>
            <p:cNvPicPr preferRelativeResize="0"/>
            <p:nvPr/>
          </p:nvPicPr>
          <p:blipFill rotWithShape="1">
            <a:blip r:embed="rId2">
              <a:alphaModFix/>
            </a:blip>
            <a:srcRect r="89965"/>
            <a:stretch/>
          </p:blipFill>
          <p:spPr>
            <a:xfrm>
              <a:off x="7" y="543000"/>
              <a:ext cx="725799" cy="4069076"/>
            </a:xfrm>
            <a:prstGeom prst="rect">
              <a:avLst/>
            </a:prstGeom>
            <a:noFill/>
            <a:ln>
              <a:noFill/>
            </a:ln>
          </p:spPr>
        </p:pic>
        <p:pic>
          <p:nvPicPr>
            <p:cNvPr id="234" name="Google Shape;234;p35"/>
            <p:cNvPicPr preferRelativeResize="0"/>
            <p:nvPr/>
          </p:nvPicPr>
          <p:blipFill rotWithShape="1">
            <a:blip r:embed="rId2">
              <a:alphaModFix/>
            </a:blip>
            <a:srcRect l="70584" r="28441"/>
            <a:stretch/>
          </p:blipFill>
          <p:spPr>
            <a:xfrm>
              <a:off x="8242332" y="543000"/>
              <a:ext cx="70499" cy="4069076"/>
            </a:xfrm>
            <a:prstGeom prst="rect">
              <a:avLst/>
            </a:prstGeom>
            <a:noFill/>
            <a:ln>
              <a:noFill/>
            </a:ln>
          </p:spPr>
        </p:pic>
        <p:pic>
          <p:nvPicPr>
            <p:cNvPr id="235" name="Google Shape;235;p35"/>
            <p:cNvPicPr preferRelativeResize="0"/>
            <p:nvPr/>
          </p:nvPicPr>
          <p:blipFill rotWithShape="1">
            <a:blip r:embed="rId2">
              <a:alphaModFix/>
            </a:blip>
            <a:srcRect l="62894" r="27070"/>
            <a:stretch/>
          </p:blipFill>
          <p:spPr>
            <a:xfrm>
              <a:off x="8418200" y="543000"/>
              <a:ext cx="725799" cy="4069076"/>
            </a:xfrm>
            <a:prstGeom prst="rect">
              <a:avLst/>
            </a:prstGeom>
            <a:noFill/>
            <a:ln>
              <a:noFill/>
            </a:ln>
          </p:spPr>
        </p:pic>
        <p:pic>
          <p:nvPicPr>
            <p:cNvPr id="236" name="Google Shape;236;p35"/>
            <p:cNvPicPr preferRelativeResize="0"/>
            <p:nvPr/>
          </p:nvPicPr>
          <p:blipFill rotWithShape="1">
            <a:blip r:embed="rId2">
              <a:alphaModFix/>
            </a:blip>
            <a:srcRect l="15320" r="65922"/>
            <a:stretch/>
          </p:blipFill>
          <p:spPr>
            <a:xfrm>
              <a:off x="1007054" y="543000"/>
              <a:ext cx="1356673" cy="4069076"/>
            </a:xfrm>
            <a:prstGeom prst="rect">
              <a:avLst/>
            </a:prstGeom>
            <a:noFill/>
            <a:ln>
              <a:noFill/>
            </a:ln>
          </p:spPr>
        </p:pic>
        <p:pic>
          <p:nvPicPr>
            <p:cNvPr id="237" name="Google Shape;237;p35"/>
            <p:cNvPicPr preferRelativeResize="0"/>
            <p:nvPr/>
          </p:nvPicPr>
          <p:blipFill rotWithShape="1">
            <a:blip r:embed="rId2">
              <a:alphaModFix/>
            </a:blip>
            <a:srcRect l="49053" r="32189"/>
            <a:stretch/>
          </p:blipFill>
          <p:spPr>
            <a:xfrm>
              <a:off x="6779767" y="543000"/>
              <a:ext cx="1356673" cy="4069076"/>
            </a:xfrm>
            <a:prstGeom prst="rect">
              <a:avLst/>
            </a:prstGeom>
            <a:noFill/>
            <a:ln>
              <a:noFill/>
            </a:ln>
          </p:spPr>
        </p:pic>
      </p:grpSp>
      <p:sp>
        <p:nvSpPr>
          <p:cNvPr id="238" name="Google Shape;238;p35"/>
          <p:cNvSpPr txBox="1">
            <a:spLocks noGrp="1"/>
          </p:cNvSpPr>
          <p:nvPr>
            <p:ph type="title"/>
          </p:nvPr>
        </p:nvSpPr>
        <p:spPr>
          <a:xfrm>
            <a:off x="2649450" y="664575"/>
            <a:ext cx="38520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5"/>
          <p:cNvSpPr txBox="1">
            <a:spLocks noGrp="1"/>
          </p:cNvSpPr>
          <p:nvPr>
            <p:ph type="subTitle" idx="1"/>
          </p:nvPr>
        </p:nvSpPr>
        <p:spPr>
          <a:xfrm>
            <a:off x="2646000" y="1580967"/>
            <a:ext cx="38520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40" name="Google Shape;240;p35"/>
          <p:cNvSpPr txBox="1"/>
          <p:nvPr/>
        </p:nvSpPr>
        <p:spPr>
          <a:xfrm>
            <a:off x="2777700" y="3564149"/>
            <a:ext cx="3588600" cy="65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Libre Franklin"/>
                <a:ea typeface="Libre Franklin"/>
                <a:cs typeface="Libre Franklin"/>
                <a:sym typeface="Libre Franklin"/>
              </a:rPr>
              <a:t>CREDITS: This presentation template was created by </a:t>
            </a:r>
            <a:r>
              <a:rPr lang="en" sz="1200" b="1">
                <a:solidFill>
                  <a:schemeClr val="dk1"/>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Slidesgo</a:t>
            </a:r>
            <a:r>
              <a:rPr lang="en" sz="1200">
                <a:solidFill>
                  <a:schemeClr val="dk1"/>
                </a:solidFill>
                <a:latin typeface="Libre Franklin"/>
                <a:ea typeface="Libre Franklin"/>
                <a:cs typeface="Libre Franklin"/>
                <a:sym typeface="Libre Franklin"/>
              </a:rPr>
              <a:t>, including icons by </a:t>
            </a:r>
            <a:r>
              <a:rPr lang="en" sz="1200" b="1">
                <a:solidFill>
                  <a:schemeClr val="dk1"/>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Flaticon</a:t>
            </a:r>
            <a:r>
              <a:rPr lang="en" sz="1200">
                <a:solidFill>
                  <a:schemeClr val="dk1"/>
                </a:solidFill>
                <a:latin typeface="Libre Franklin"/>
                <a:ea typeface="Libre Franklin"/>
                <a:cs typeface="Libre Franklin"/>
                <a:sym typeface="Libre Franklin"/>
              </a:rPr>
              <a:t>, and infographics &amp; images by </a:t>
            </a:r>
            <a:r>
              <a:rPr lang="en" sz="1200" b="1">
                <a:solidFill>
                  <a:schemeClr val="dk1"/>
                </a:solidFill>
                <a:uFill>
                  <a:noFill/>
                </a:uFill>
                <a:latin typeface="Libre Franklin"/>
                <a:ea typeface="Libre Franklin"/>
                <a:cs typeface="Libre Franklin"/>
                <a:sym typeface="Libre Franklin"/>
                <a:hlinkClick r:id="rId5">
                  <a:extLst>
                    <a:ext uri="{A12FA001-AC4F-418D-AE19-62706E023703}">
                      <ahyp:hlinkClr xmlns:ahyp="http://schemas.microsoft.com/office/drawing/2018/hyperlinkcolor" val="tx"/>
                    </a:ext>
                  </a:extLst>
                </a:hlinkClick>
              </a:rPr>
              <a:t>Freepik</a:t>
            </a:r>
            <a:endParaRPr sz="1200" b="1">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41"/>
        <p:cNvGrpSpPr/>
        <p:nvPr/>
      </p:nvGrpSpPr>
      <p:grpSpPr>
        <a:xfrm>
          <a:off x="0" y="0"/>
          <a:ext cx="0" cy="0"/>
          <a:chOff x="0" y="0"/>
          <a:chExt cx="0" cy="0"/>
        </a:xfrm>
      </p:grpSpPr>
      <p:grpSp>
        <p:nvGrpSpPr>
          <p:cNvPr id="242" name="Google Shape;242;p36"/>
          <p:cNvGrpSpPr/>
          <p:nvPr/>
        </p:nvGrpSpPr>
        <p:grpSpPr>
          <a:xfrm>
            <a:off x="8242332" y="543000"/>
            <a:ext cx="901667" cy="4069076"/>
            <a:chOff x="8242332" y="543000"/>
            <a:chExt cx="901667" cy="4069076"/>
          </a:xfrm>
        </p:grpSpPr>
        <p:pic>
          <p:nvPicPr>
            <p:cNvPr id="243" name="Google Shape;243;p36"/>
            <p:cNvPicPr preferRelativeResize="0"/>
            <p:nvPr/>
          </p:nvPicPr>
          <p:blipFill rotWithShape="1">
            <a:blip r:embed="rId2">
              <a:alphaModFix/>
            </a:blip>
            <a:srcRect l="49512" r="49512"/>
            <a:stretch/>
          </p:blipFill>
          <p:spPr>
            <a:xfrm>
              <a:off x="8242332" y="543000"/>
              <a:ext cx="70499" cy="4069076"/>
            </a:xfrm>
            <a:prstGeom prst="rect">
              <a:avLst/>
            </a:prstGeom>
            <a:noFill/>
            <a:ln>
              <a:noFill/>
            </a:ln>
          </p:spPr>
        </p:pic>
        <p:pic>
          <p:nvPicPr>
            <p:cNvPr id="244" name="Google Shape;244;p36"/>
            <p:cNvPicPr preferRelativeResize="0"/>
            <p:nvPr/>
          </p:nvPicPr>
          <p:blipFill rotWithShape="1">
            <a:blip r:embed="rId2">
              <a:alphaModFix/>
            </a:blip>
            <a:srcRect l="50250" r="39714"/>
            <a:stretch/>
          </p:blipFill>
          <p:spPr>
            <a:xfrm>
              <a:off x="8418200" y="543000"/>
              <a:ext cx="725799" cy="40690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25">
    <p:spTree>
      <p:nvGrpSpPr>
        <p:cNvPr id="1" name="Shape 245"/>
        <p:cNvGrpSpPr/>
        <p:nvPr/>
      </p:nvGrpSpPr>
      <p:grpSpPr>
        <a:xfrm>
          <a:off x="0" y="0"/>
          <a:ext cx="0" cy="0"/>
          <a:chOff x="0" y="0"/>
          <a:chExt cx="0" cy="0"/>
        </a:xfrm>
      </p:grpSpPr>
      <p:grpSp>
        <p:nvGrpSpPr>
          <p:cNvPr id="246" name="Google Shape;246;p37"/>
          <p:cNvGrpSpPr/>
          <p:nvPr/>
        </p:nvGrpSpPr>
        <p:grpSpPr>
          <a:xfrm>
            <a:off x="7" y="543000"/>
            <a:ext cx="901667" cy="4069076"/>
            <a:chOff x="7" y="543000"/>
            <a:chExt cx="901667" cy="4069076"/>
          </a:xfrm>
        </p:grpSpPr>
        <p:pic>
          <p:nvPicPr>
            <p:cNvPr id="247" name="Google Shape;247;p37"/>
            <p:cNvPicPr preferRelativeResize="0"/>
            <p:nvPr/>
          </p:nvPicPr>
          <p:blipFill rotWithShape="1">
            <a:blip r:embed="rId2">
              <a:alphaModFix/>
            </a:blip>
            <a:srcRect l="49512" r="49512"/>
            <a:stretch/>
          </p:blipFill>
          <p:spPr>
            <a:xfrm>
              <a:off x="831175" y="543000"/>
              <a:ext cx="70499" cy="4069076"/>
            </a:xfrm>
            <a:prstGeom prst="rect">
              <a:avLst/>
            </a:prstGeom>
            <a:noFill/>
            <a:ln>
              <a:noFill/>
            </a:ln>
          </p:spPr>
        </p:pic>
        <p:pic>
          <p:nvPicPr>
            <p:cNvPr id="248" name="Google Shape;248;p37"/>
            <p:cNvPicPr preferRelativeResize="0"/>
            <p:nvPr/>
          </p:nvPicPr>
          <p:blipFill rotWithShape="1">
            <a:blip r:embed="rId2">
              <a:alphaModFix/>
            </a:blip>
            <a:srcRect l="44982" r="44983"/>
            <a:stretch/>
          </p:blipFill>
          <p:spPr>
            <a:xfrm>
              <a:off x="7" y="543000"/>
              <a:ext cx="725799" cy="406907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831175" y="539500"/>
            <a:ext cx="8312829" cy="4069076"/>
            <a:chOff x="831175" y="539500"/>
            <a:chExt cx="8312829" cy="4069076"/>
          </a:xfrm>
        </p:grpSpPr>
        <p:pic>
          <p:nvPicPr>
            <p:cNvPr id="16" name="Google Shape;16;p3"/>
            <p:cNvPicPr preferRelativeResize="0"/>
            <p:nvPr/>
          </p:nvPicPr>
          <p:blipFill rotWithShape="1">
            <a:blip r:embed="rId2">
              <a:alphaModFix/>
            </a:blip>
            <a:srcRect t="5555" b="5555"/>
            <a:stretch/>
          </p:blipFill>
          <p:spPr>
            <a:xfrm>
              <a:off x="1007053" y="539500"/>
              <a:ext cx="8136951" cy="4069076"/>
            </a:xfrm>
            <a:prstGeom prst="rect">
              <a:avLst/>
            </a:prstGeom>
            <a:noFill/>
            <a:ln>
              <a:noFill/>
            </a:ln>
          </p:spPr>
        </p:pic>
        <p:pic>
          <p:nvPicPr>
            <p:cNvPr id="17" name="Google Shape;17;p3"/>
            <p:cNvPicPr preferRelativeResize="0"/>
            <p:nvPr/>
          </p:nvPicPr>
          <p:blipFill rotWithShape="1">
            <a:blip r:embed="rId2">
              <a:alphaModFix/>
            </a:blip>
            <a:srcRect l="49512" r="49512"/>
            <a:stretch/>
          </p:blipFill>
          <p:spPr>
            <a:xfrm>
              <a:off x="831175" y="539500"/>
              <a:ext cx="70499" cy="4069076"/>
            </a:xfrm>
            <a:prstGeom prst="rect">
              <a:avLst/>
            </a:prstGeom>
            <a:noFill/>
            <a:ln>
              <a:noFill/>
            </a:ln>
          </p:spPr>
        </p:pic>
      </p:grpSp>
      <p:sp>
        <p:nvSpPr>
          <p:cNvPr id="18" name="Google Shape;18;p3"/>
          <p:cNvSpPr txBox="1">
            <a:spLocks noGrp="1"/>
          </p:cNvSpPr>
          <p:nvPr>
            <p:ph type="title"/>
          </p:nvPr>
        </p:nvSpPr>
        <p:spPr>
          <a:xfrm>
            <a:off x="1265550" y="2513650"/>
            <a:ext cx="5792100" cy="13524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7000"/>
              <a:buNone/>
              <a:defRPr sz="40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9" name="Google Shape;19;p3"/>
          <p:cNvSpPr txBox="1">
            <a:spLocks noGrp="1"/>
          </p:cNvSpPr>
          <p:nvPr>
            <p:ph type="title" idx="2" hasCustomPrompt="1"/>
          </p:nvPr>
        </p:nvSpPr>
        <p:spPr>
          <a:xfrm>
            <a:off x="1491000" y="1413942"/>
            <a:ext cx="1057200" cy="76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5000"/>
              <a:buNone/>
              <a:defRPr sz="4000">
                <a:solidFill>
                  <a:schemeClr val="lt1"/>
                </a:solidFill>
              </a:defRPr>
            </a:lvl1pPr>
            <a:lvl2pPr lvl="1" algn="ctr" rtl="0">
              <a:lnSpc>
                <a:spcPct val="100000"/>
              </a:lnSpc>
              <a:spcBef>
                <a:spcPts val="0"/>
              </a:spcBef>
              <a:spcAft>
                <a:spcPts val="0"/>
              </a:spcAft>
              <a:buClr>
                <a:schemeClr val="lt1"/>
              </a:buClr>
              <a:buSzPts val="5000"/>
              <a:buNone/>
              <a:defRPr sz="5000">
                <a:solidFill>
                  <a:schemeClr val="lt1"/>
                </a:solidFill>
              </a:defRPr>
            </a:lvl2pPr>
            <a:lvl3pPr lvl="2" algn="ctr" rtl="0">
              <a:lnSpc>
                <a:spcPct val="100000"/>
              </a:lnSpc>
              <a:spcBef>
                <a:spcPts val="0"/>
              </a:spcBef>
              <a:spcAft>
                <a:spcPts val="0"/>
              </a:spcAft>
              <a:buClr>
                <a:schemeClr val="lt1"/>
              </a:buClr>
              <a:buSzPts val="5000"/>
              <a:buNone/>
              <a:defRPr sz="5000">
                <a:solidFill>
                  <a:schemeClr val="lt1"/>
                </a:solidFill>
              </a:defRPr>
            </a:lvl3pPr>
            <a:lvl4pPr lvl="3" algn="ctr" rtl="0">
              <a:lnSpc>
                <a:spcPct val="100000"/>
              </a:lnSpc>
              <a:spcBef>
                <a:spcPts val="0"/>
              </a:spcBef>
              <a:spcAft>
                <a:spcPts val="0"/>
              </a:spcAft>
              <a:buClr>
                <a:schemeClr val="lt1"/>
              </a:buClr>
              <a:buSzPts val="5000"/>
              <a:buNone/>
              <a:defRPr sz="5000">
                <a:solidFill>
                  <a:schemeClr val="lt1"/>
                </a:solidFill>
              </a:defRPr>
            </a:lvl4pPr>
            <a:lvl5pPr lvl="4" algn="ctr" rtl="0">
              <a:lnSpc>
                <a:spcPct val="100000"/>
              </a:lnSpc>
              <a:spcBef>
                <a:spcPts val="0"/>
              </a:spcBef>
              <a:spcAft>
                <a:spcPts val="0"/>
              </a:spcAft>
              <a:buClr>
                <a:schemeClr val="lt1"/>
              </a:buClr>
              <a:buSzPts val="5000"/>
              <a:buNone/>
              <a:defRPr sz="5000">
                <a:solidFill>
                  <a:schemeClr val="lt1"/>
                </a:solidFill>
              </a:defRPr>
            </a:lvl5pPr>
            <a:lvl6pPr lvl="5" algn="ctr" rtl="0">
              <a:lnSpc>
                <a:spcPct val="100000"/>
              </a:lnSpc>
              <a:spcBef>
                <a:spcPts val="0"/>
              </a:spcBef>
              <a:spcAft>
                <a:spcPts val="0"/>
              </a:spcAft>
              <a:buClr>
                <a:schemeClr val="lt1"/>
              </a:buClr>
              <a:buSzPts val="5000"/>
              <a:buNone/>
              <a:defRPr sz="5000">
                <a:solidFill>
                  <a:schemeClr val="lt1"/>
                </a:solidFill>
              </a:defRPr>
            </a:lvl6pPr>
            <a:lvl7pPr lvl="6" algn="ctr" rtl="0">
              <a:lnSpc>
                <a:spcPct val="100000"/>
              </a:lnSpc>
              <a:spcBef>
                <a:spcPts val="0"/>
              </a:spcBef>
              <a:spcAft>
                <a:spcPts val="0"/>
              </a:spcAft>
              <a:buClr>
                <a:schemeClr val="lt1"/>
              </a:buClr>
              <a:buSzPts val="5000"/>
              <a:buNone/>
              <a:defRPr sz="5000">
                <a:solidFill>
                  <a:schemeClr val="lt1"/>
                </a:solidFill>
              </a:defRPr>
            </a:lvl7pPr>
            <a:lvl8pPr lvl="7" algn="ctr" rtl="0">
              <a:lnSpc>
                <a:spcPct val="100000"/>
              </a:lnSpc>
              <a:spcBef>
                <a:spcPts val="0"/>
              </a:spcBef>
              <a:spcAft>
                <a:spcPts val="0"/>
              </a:spcAft>
              <a:buClr>
                <a:schemeClr val="lt1"/>
              </a:buClr>
              <a:buSzPts val="5000"/>
              <a:buNone/>
              <a:defRPr sz="5000">
                <a:solidFill>
                  <a:schemeClr val="lt1"/>
                </a:solidFill>
              </a:defRPr>
            </a:lvl8pPr>
            <a:lvl9pPr lvl="8" algn="ctr" rtl="0">
              <a:lnSpc>
                <a:spcPct val="100000"/>
              </a:lnSpc>
              <a:spcBef>
                <a:spcPts val="0"/>
              </a:spcBef>
              <a:spcAft>
                <a:spcPts val="0"/>
              </a:spcAft>
              <a:buClr>
                <a:schemeClr val="lt1"/>
              </a:buClr>
              <a:buSzPts val="5000"/>
              <a:buNone/>
              <a:defRPr sz="5000">
                <a:solidFill>
                  <a:schemeClr val="lt1"/>
                </a:solidFill>
              </a:defRPr>
            </a:lvl9pPr>
          </a:lstStyle>
          <a:p>
            <a:r>
              <a:t>xx%</a:t>
            </a:r>
          </a:p>
        </p:txBody>
      </p:sp>
      <p:sp>
        <p:nvSpPr>
          <p:cNvPr id="20" name="Google Shape;20;p3"/>
          <p:cNvSpPr txBox="1">
            <a:spLocks noGrp="1"/>
          </p:cNvSpPr>
          <p:nvPr>
            <p:ph type="subTitle" idx="1"/>
          </p:nvPr>
        </p:nvSpPr>
        <p:spPr>
          <a:xfrm>
            <a:off x="1265550" y="3706500"/>
            <a:ext cx="5792100" cy="42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lt1"/>
                </a:solidFill>
              </a:defRPr>
            </a:lvl1pPr>
            <a:lvl2pPr lvl="1" rtl="0">
              <a:lnSpc>
                <a:spcPct val="100000"/>
              </a:lnSpc>
              <a:spcBef>
                <a:spcPts val="0"/>
              </a:spcBef>
              <a:spcAft>
                <a:spcPts val="0"/>
              </a:spcAft>
              <a:buNone/>
              <a:defRPr sz="1800">
                <a:solidFill>
                  <a:schemeClr val="lt1"/>
                </a:solidFill>
              </a:defRPr>
            </a:lvl2pPr>
            <a:lvl3pPr lvl="2" rtl="0">
              <a:lnSpc>
                <a:spcPct val="100000"/>
              </a:lnSpc>
              <a:spcBef>
                <a:spcPts val="0"/>
              </a:spcBef>
              <a:spcAft>
                <a:spcPts val="0"/>
              </a:spcAft>
              <a:buNone/>
              <a:defRPr sz="1800">
                <a:solidFill>
                  <a:schemeClr val="lt1"/>
                </a:solidFill>
              </a:defRPr>
            </a:lvl3pPr>
            <a:lvl4pPr lvl="3" rtl="0">
              <a:lnSpc>
                <a:spcPct val="100000"/>
              </a:lnSpc>
              <a:spcBef>
                <a:spcPts val="0"/>
              </a:spcBef>
              <a:spcAft>
                <a:spcPts val="0"/>
              </a:spcAft>
              <a:buNone/>
              <a:defRPr sz="1800">
                <a:solidFill>
                  <a:schemeClr val="lt1"/>
                </a:solidFill>
              </a:defRPr>
            </a:lvl4pPr>
            <a:lvl5pPr lvl="4" rtl="0">
              <a:lnSpc>
                <a:spcPct val="100000"/>
              </a:lnSpc>
              <a:spcBef>
                <a:spcPts val="0"/>
              </a:spcBef>
              <a:spcAft>
                <a:spcPts val="0"/>
              </a:spcAft>
              <a:buNone/>
              <a:defRPr sz="1800">
                <a:solidFill>
                  <a:schemeClr val="lt1"/>
                </a:solidFill>
              </a:defRPr>
            </a:lvl5pPr>
            <a:lvl6pPr lvl="5" rtl="0">
              <a:lnSpc>
                <a:spcPct val="100000"/>
              </a:lnSpc>
              <a:spcBef>
                <a:spcPts val="0"/>
              </a:spcBef>
              <a:spcAft>
                <a:spcPts val="0"/>
              </a:spcAft>
              <a:buNone/>
              <a:defRPr sz="1800">
                <a:solidFill>
                  <a:schemeClr val="lt1"/>
                </a:solidFill>
              </a:defRPr>
            </a:lvl6pPr>
            <a:lvl7pPr lvl="6" rtl="0">
              <a:lnSpc>
                <a:spcPct val="100000"/>
              </a:lnSpc>
              <a:spcBef>
                <a:spcPts val="0"/>
              </a:spcBef>
              <a:spcAft>
                <a:spcPts val="0"/>
              </a:spcAft>
              <a:buNone/>
              <a:defRPr sz="1800">
                <a:solidFill>
                  <a:schemeClr val="lt1"/>
                </a:solidFill>
              </a:defRPr>
            </a:lvl7pPr>
            <a:lvl8pPr lvl="7" rtl="0">
              <a:lnSpc>
                <a:spcPct val="100000"/>
              </a:lnSpc>
              <a:spcBef>
                <a:spcPts val="0"/>
              </a:spcBef>
              <a:spcAft>
                <a:spcPts val="0"/>
              </a:spcAft>
              <a:buNone/>
              <a:defRPr sz="1800">
                <a:solidFill>
                  <a:schemeClr val="lt1"/>
                </a:solidFill>
              </a:defRPr>
            </a:lvl8pPr>
            <a:lvl9pPr lvl="8" rtl="0">
              <a:lnSpc>
                <a:spcPct val="100000"/>
              </a:lnSpc>
              <a:spcBef>
                <a:spcPts val="0"/>
              </a:spcBef>
              <a:spcAft>
                <a:spcPts val="0"/>
              </a:spcAft>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1096750" y="1435589"/>
            <a:ext cx="7327200" cy="32058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lt2"/>
              </a:buClr>
              <a:buSzPts val="1200"/>
              <a:buChar char="■"/>
              <a:defRPr sz="1200"/>
            </a:lvl1pPr>
            <a:lvl2pPr marL="914400" lvl="1" indent="-304800">
              <a:lnSpc>
                <a:spcPct val="100000"/>
              </a:lnSpc>
              <a:spcBef>
                <a:spcPts val="0"/>
              </a:spcBef>
              <a:spcAft>
                <a:spcPts val="0"/>
              </a:spcAft>
              <a:buClr>
                <a:srgbClr val="434343"/>
              </a:buClr>
              <a:buSzPts val="1200"/>
              <a:buFont typeface="Roboto Condensed Light"/>
              <a:buChar char="○"/>
              <a:defRPr sz="1200"/>
            </a:lvl2pPr>
            <a:lvl3pPr marL="1371600" lvl="2" indent="-304800">
              <a:lnSpc>
                <a:spcPct val="100000"/>
              </a:lnSpc>
              <a:spcBef>
                <a:spcPts val="0"/>
              </a:spcBef>
              <a:spcAft>
                <a:spcPts val="0"/>
              </a:spcAft>
              <a:buClr>
                <a:srgbClr val="434343"/>
              </a:buClr>
              <a:buSzPts val="1200"/>
              <a:buFont typeface="Roboto Condensed Light"/>
              <a:buChar char="■"/>
              <a:defRPr sz="1200"/>
            </a:lvl3pPr>
            <a:lvl4pPr marL="1828800" lvl="3" indent="-304800">
              <a:lnSpc>
                <a:spcPct val="100000"/>
              </a:lnSpc>
              <a:spcBef>
                <a:spcPts val="0"/>
              </a:spcBef>
              <a:spcAft>
                <a:spcPts val="0"/>
              </a:spcAft>
              <a:buClr>
                <a:srgbClr val="434343"/>
              </a:buClr>
              <a:buSzPts val="1200"/>
              <a:buFont typeface="Roboto Condensed Light"/>
              <a:buChar char="●"/>
              <a:defRPr sz="1200"/>
            </a:lvl4pPr>
            <a:lvl5pPr marL="2286000" lvl="4" indent="-304800">
              <a:lnSpc>
                <a:spcPct val="100000"/>
              </a:lnSpc>
              <a:spcBef>
                <a:spcPts val="0"/>
              </a:spcBef>
              <a:spcAft>
                <a:spcPts val="0"/>
              </a:spcAft>
              <a:buClr>
                <a:srgbClr val="434343"/>
              </a:buClr>
              <a:buSzPts val="1200"/>
              <a:buFont typeface="Roboto Condensed Light"/>
              <a:buChar char="○"/>
              <a:defRPr sz="1200"/>
            </a:lvl5pPr>
            <a:lvl6pPr marL="2743200" lvl="5" indent="-304800">
              <a:lnSpc>
                <a:spcPct val="100000"/>
              </a:lnSpc>
              <a:spcBef>
                <a:spcPts val="0"/>
              </a:spcBef>
              <a:spcAft>
                <a:spcPts val="0"/>
              </a:spcAft>
              <a:buClr>
                <a:srgbClr val="434343"/>
              </a:buClr>
              <a:buSzPts val="1200"/>
              <a:buFont typeface="Roboto Condensed Light"/>
              <a:buChar char="■"/>
              <a:defRPr sz="1200"/>
            </a:lvl6pPr>
            <a:lvl7pPr marL="3200400" lvl="6" indent="-304800">
              <a:lnSpc>
                <a:spcPct val="100000"/>
              </a:lnSpc>
              <a:spcBef>
                <a:spcPts val="0"/>
              </a:spcBef>
              <a:spcAft>
                <a:spcPts val="0"/>
              </a:spcAft>
              <a:buClr>
                <a:srgbClr val="434343"/>
              </a:buClr>
              <a:buSzPts val="1200"/>
              <a:buFont typeface="Roboto Condensed Light"/>
              <a:buChar char="●"/>
              <a:defRPr sz="1200"/>
            </a:lvl7pPr>
            <a:lvl8pPr marL="3657600" lvl="7" indent="-304800">
              <a:lnSpc>
                <a:spcPct val="100000"/>
              </a:lnSpc>
              <a:spcBef>
                <a:spcPts val="0"/>
              </a:spcBef>
              <a:spcAft>
                <a:spcPts val="0"/>
              </a:spcAft>
              <a:buClr>
                <a:srgbClr val="434343"/>
              </a:buClr>
              <a:buSzPts val="1200"/>
              <a:buFont typeface="Roboto Condensed Light"/>
              <a:buChar char="○"/>
              <a:defRPr sz="1200"/>
            </a:lvl8pPr>
            <a:lvl9pPr marL="4114800" lvl="8" indent="-304800">
              <a:lnSpc>
                <a:spcPct val="100000"/>
              </a:lnSpc>
              <a:spcBef>
                <a:spcPts val="0"/>
              </a:spcBef>
              <a:spcAft>
                <a:spcPts val="0"/>
              </a:spcAft>
              <a:buClr>
                <a:srgbClr val="434343"/>
              </a:buClr>
              <a:buSzPts val="1200"/>
              <a:buFont typeface="Roboto Condensed Light"/>
              <a:buChar char="■"/>
              <a:defRPr sz="1200"/>
            </a:lvl9pPr>
          </a:lstStyle>
          <a:p>
            <a:endParaRPr/>
          </a:p>
        </p:txBody>
      </p:sp>
      <p:sp>
        <p:nvSpPr>
          <p:cNvPr id="23" name="Google Shape;23;p4"/>
          <p:cNvSpPr txBox="1">
            <a:spLocks noGrp="1"/>
          </p:cNvSpPr>
          <p:nvPr>
            <p:ph type="title"/>
          </p:nvPr>
        </p:nvSpPr>
        <p:spPr>
          <a:xfrm>
            <a:off x="720000" y="382125"/>
            <a:ext cx="3167700" cy="84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2400"/>
              <a:buFont typeface="Libre Franklin Black"/>
              <a:buNone/>
              <a:defRPr sz="2400">
                <a:solidFill>
                  <a:schemeClr val="accent4"/>
                </a:solidFill>
                <a:latin typeface="Libre Franklin Black"/>
                <a:ea typeface="Libre Franklin Black"/>
                <a:cs typeface="Libre Franklin Black"/>
                <a:sym typeface="Libre Franklin Black"/>
              </a:defRPr>
            </a:lvl1pPr>
            <a:lvl2pPr lvl="1" algn="ctr" rtl="0">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2pPr>
            <a:lvl3pPr lvl="2" algn="ctr" rtl="0">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3pPr>
            <a:lvl4pPr lvl="3" algn="ctr" rtl="0">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4pPr>
            <a:lvl5pPr lvl="4" algn="ctr" rtl="0">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5pPr>
            <a:lvl6pPr lvl="5" algn="ctr" rtl="0">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6pPr>
            <a:lvl7pPr lvl="6" algn="ctr" rtl="0">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7pPr>
            <a:lvl8pPr lvl="7" algn="ctr" rtl="0">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8pPr>
            <a:lvl9pPr lvl="8" algn="ctr" rtl="0">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9pPr>
          </a:lstStyle>
          <a:p>
            <a:endParaRPr/>
          </a:p>
        </p:txBody>
      </p:sp>
      <p:pic>
        <p:nvPicPr>
          <p:cNvPr id="24" name="Google Shape;24;p4"/>
          <p:cNvPicPr preferRelativeResize="0"/>
          <p:nvPr/>
        </p:nvPicPr>
        <p:blipFill rotWithShape="1">
          <a:blip r:embed="rId2">
            <a:alphaModFix/>
          </a:blip>
          <a:srcRect l="49372" r="49371"/>
          <a:stretch/>
        </p:blipFill>
        <p:spPr>
          <a:xfrm>
            <a:off x="831175" y="1455525"/>
            <a:ext cx="70499" cy="31577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2849725" y="2008850"/>
            <a:ext cx="44601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a:endParaRPr/>
          </a:p>
        </p:txBody>
      </p:sp>
      <p:sp>
        <p:nvSpPr>
          <p:cNvPr id="27" name="Google Shape;27;p5"/>
          <p:cNvSpPr txBox="1">
            <a:spLocks noGrp="1"/>
          </p:cNvSpPr>
          <p:nvPr>
            <p:ph type="subTitle" idx="2"/>
          </p:nvPr>
        </p:nvSpPr>
        <p:spPr>
          <a:xfrm>
            <a:off x="2849725" y="2380250"/>
            <a:ext cx="4460100" cy="52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8" name="Google Shape;28;p5"/>
          <p:cNvSpPr txBox="1">
            <a:spLocks noGrp="1"/>
          </p:cNvSpPr>
          <p:nvPr>
            <p:ph type="subTitle" idx="3"/>
          </p:nvPr>
        </p:nvSpPr>
        <p:spPr>
          <a:xfrm>
            <a:off x="2849725" y="3149675"/>
            <a:ext cx="44601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a:endParaRPr/>
          </a:p>
        </p:txBody>
      </p:sp>
      <p:sp>
        <p:nvSpPr>
          <p:cNvPr id="29" name="Google Shape;29;p5"/>
          <p:cNvSpPr txBox="1">
            <a:spLocks noGrp="1"/>
          </p:cNvSpPr>
          <p:nvPr>
            <p:ph type="subTitle" idx="4"/>
          </p:nvPr>
        </p:nvSpPr>
        <p:spPr>
          <a:xfrm>
            <a:off x="2849725" y="3521075"/>
            <a:ext cx="4460100" cy="52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0" name="Google Shape;30;p5"/>
          <p:cNvSpPr txBox="1">
            <a:spLocks noGrp="1"/>
          </p:cNvSpPr>
          <p:nvPr>
            <p:ph type="title"/>
          </p:nvPr>
        </p:nvSpPr>
        <p:spPr>
          <a:xfrm>
            <a:off x="720000" y="382125"/>
            <a:ext cx="4643100" cy="84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pic>
        <p:nvPicPr>
          <p:cNvPr id="31" name="Google Shape;31;p5"/>
          <p:cNvPicPr preferRelativeResize="0"/>
          <p:nvPr/>
        </p:nvPicPr>
        <p:blipFill rotWithShape="1">
          <a:blip r:embed="rId2">
            <a:alphaModFix/>
          </a:blip>
          <a:srcRect l="33080" r="65663"/>
          <a:stretch/>
        </p:blipFill>
        <p:spPr>
          <a:xfrm>
            <a:off x="831175" y="1455525"/>
            <a:ext cx="70499" cy="31577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382125"/>
            <a:ext cx="4104900" cy="84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accent3"/>
                </a:solidFill>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pic>
        <p:nvPicPr>
          <p:cNvPr id="34" name="Google Shape;34;p6"/>
          <p:cNvPicPr preferRelativeResize="0"/>
          <p:nvPr/>
        </p:nvPicPr>
        <p:blipFill rotWithShape="1">
          <a:blip r:embed="rId2">
            <a:alphaModFix/>
          </a:blip>
          <a:srcRect l="19503" r="79240"/>
          <a:stretch/>
        </p:blipFill>
        <p:spPr>
          <a:xfrm>
            <a:off x="831175" y="1455525"/>
            <a:ext cx="70499" cy="31577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subTitle" idx="1"/>
          </p:nvPr>
        </p:nvSpPr>
        <p:spPr>
          <a:xfrm flipH="1">
            <a:off x="5835950" y="3140390"/>
            <a:ext cx="2511900" cy="1556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spcBef>
                <a:spcPts val="0"/>
              </a:spcBef>
              <a:spcAft>
                <a:spcPts val="0"/>
              </a:spcAft>
              <a:buNone/>
              <a:defRPr sz="1600"/>
            </a:lvl2pPr>
            <a:lvl3pPr lvl="2" algn="r" rtl="0">
              <a:spcBef>
                <a:spcPts val="0"/>
              </a:spcBef>
              <a:spcAft>
                <a:spcPts val="0"/>
              </a:spcAft>
              <a:buNone/>
              <a:defRPr sz="1600"/>
            </a:lvl3pPr>
            <a:lvl4pPr lvl="3" algn="r" rtl="0">
              <a:spcBef>
                <a:spcPts val="0"/>
              </a:spcBef>
              <a:spcAft>
                <a:spcPts val="0"/>
              </a:spcAft>
              <a:buNone/>
              <a:defRPr sz="1600"/>
            </a:lvl4pPr>
            <a:lvl5pPr lvl="4" algn="r" rtl="0">
              <a:spcBef>
                <a:spcPts val="0"/>
              </a:spcBef>
              <a:spcAft>
                <a:spcPts val="0"/>
              </a:spcAft>
              <a:buNone/>
              <a:defRPr sz="1600"/>
            </a:lvl5pPr>
            <a:lvl6pPr lvl="5" algn="r" rtl="0">
              <a:spcBef>
                <a:spcPts val="0"/>
              </a:spcBef>
              <a:spcAft>
                <a:spcPts val="0"/>
              </a:spcAft>
              <a:buNone/>
              <a:defRPr sz="1600"/>
            </a:lvl6pPr>
            <a:lvl7pPr lvl="6" algn="r" rtl="0">
              <a:spcBef>
                <a:spcPts val="0"/>
              </a:spcBef>
              <a:spcAft>
                <a:spcPts val="0"/>
              </a:spcAft>
              <a:buNone/>
              <a:defRPr sz="1600"/>
            </a:lvl7pPr>
            <a:lvl8pPr lvl="7" algn="r" rtl="0">
              <a:spcBef>
                <a:spcPts val="0"/>
              </a:spcBef>
              <a:spcAft>
                <a:spcPts val="0"/>
              </a:spcAft>
              <a:buNone/>
              <a:defRPr sz="1600"/>
            </a:lvl8pPr>
            <a:lvl9pPr lvl="8" algn="r" rtl="0">
              <a:spcBef>
                <a:spcPts val="0"/>
              </a:spcBef>
              <a:spcAft>
                <a:spcPts val="0"/>
              </a:spcAft>
              <a:buNone/>
              <a:defRPr sz="1600"/>
            </a:lvl9pPr>
          </a:lstStyle>
          <a:p>
            <a:endParaRPr/>
          </a:p>
        </p:txBody>
      </p:sp>
      <p:sp>
        <p:nvSpPr>
          <p:cNvPr id="48" name="Google Shape;48;p9"/>
          <p:cNvSpPr txBox="1">
            <a:spLocks noGrp="1"/>
          </p:cNvSpPr>
          <p:nvPr>
            <p:ph type="title"/>
          </p:nvPr>
        </p:nvSpPr>
        <p:spPr>
          <a:xfrm>
            <a:off x="720000" y="382125"/>
            <a:ext cx="4722900" cy="846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pic>
        <p:nvPicPr>
          <p:cNvPr id="49" name="Google Shape;49;p9"/>
          <p:cNvPicPr preferRelativeResize="0"/>
          <p:nvPr/>
        </p:nvPicPr>
        <p:blipFill rotWithShape="1">
          <a:blip r:embed="rId2">
            <a:alphaModFix/>
          </a:blip>
          <a:srcRect l="68379" r="30364"/>
          <a:stretch/>
        </p:blipFill>
        <p:spPr>
          <a:xfrm>
            <a:off x="831175" y="1455525"/>
            <a:ext cx="70499" cy="31577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3">
  <p:cSld name="CUSTOM_23_2">
    <p:spTree>
      <p:nvGrpSpPr>
        <p:cNvPr id="1" name="Shape 109"/>
        <p:cNvGrpSpPr/>
        <p:nvPr/>
      </p:nvGrpSpPr>
      <p:grpSpPr>
        <a:xfrm>
          <a:off x="0" y="0"/>
          <a:ext cx="0" cy="0"/>
          <a:chOff x="0" y="0"/>
          <a:chExt cx="0" cy="0"/>
        </a:xfrm>
      </p:grpSpPr>
      <p:sp>
        <p:nvSpPr>
          <p:cNvPr id="110" name="Google Shape;110;p19"/>
          <p:cNvSpPr txBox="1">
            <a:spLocks noGrp="1"/>
          </p:cNvSpPr>
          <p:nvPr>
            <p:ph type="body" idx="1"/>
          </p:nvPr>
        </p:nvSpPr>
        <p:spPr>
          <a:xfrm>
            <a:off x="4927575" y="3076095"/>
            <a:ext cx="3496500" cy="13848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Clr>
                <a:schemeClr val="accent4"/>
              </a:buClr>
              <a:buSzPts val="1600"/>
              <a:buChar char="■"/>
              <a:defRPr sz="1600"/>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a:endParaRPr/>
          </a:p>
        </p:txBody>
      </p:sp>
      <p:sp>
        <p:nvSpPr>
          <p:cNvPr id="111" name="Google Shape;111;p19"/>
          <p:cNvSpPr txBox="1">
            <a:spLocks noGrp="1"/>
          </p:cNvSpPr>
          <p:nvPr>
            <p:ph type="body" idx="2"/>
          </p:nvPr>
        </p:nvSpPr>
        <p:spPr>
          <a:xfrm>
            <a:off x="1096750" y="3076095"/>
            <a:ext cx="3496500" cy="13848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Clr>
                <a:schemeClr val="lt2"/>
              </a:buClr>
              <a:buSzPts val="1600"/>
              <a:buChar char="■"/>
              <a:defRPr/>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a:endParaRPr/>
          </a:p>
        </p:txBody>
      </p:sp>
      <p:sp>
        <p:nvSpPr>
          <p:cNvPr id="112" name="Google Shape;112;p19"/>
          <p:cNvSpPr txBox="1">
            <a:spLocks noGrp="1"/>
          </p:cNvSpPr>
          <p:nvPr>
            <p:ph type="title"/>
          </p:nvPr>
        </p:nvSpPr>
        <p:spPr>
          <a:xfrm>
            <a:off x="720000" y="382125"/>
            <a:ext cx="3852000" cy="84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a:solidFill>
                  <a:schemeClr val="lt2"/>
                </a:solidFill>
              </a:defRPr>
            </a:lvl1pPr>
            <a:lvl2pPr lvl="1" algn="ctr" rtl="0">
              <a:spcBef>
                <a:spcPts val="0"/>
              </a:spcBef>
              <a:spcAft>
                <a:spcPts val="0"/>
              </a:spcAft>
              <a:buSzPts val="2800"/>
              <a:buFont typeface="Krona One"/>
              <a:buNone/>
              <a:defRPr>
                <a:latin typeface="Krona One"/>
                <a:ea typeface="Krona One"/>
                <a:cs typeface="Krona One"/>
                <a:sym typeface="Krona One"/>
              </a:defRPr>
            </a:lvl2pPr>
            <a:lvl3pPr lvl="2" algn="ctr" rtl="0">
              <a:spcBef>
                <a:spcPts val="0"/>
              </a:spcBef>
              <a:spcAft>
                <a:spcPts val="0"/>
              </a:spcAft>
              <a:buSzPts val="2800"/>
              <a:buFont typeface="Krona One"/>
              <a:buNone/>
              <a:defRPr>
                <a:latin typeface="Krona One"/>
                <a:ea typeface="Krona One"/>
                <a:cs typeface="Krona One"/>
                <a:sym typeface="Krona One"/>
              </a:defRPr>
            </a:lvl3pPr>
            <a:lvl4pPr lvl="3" algn="ctr" rtl="0">
              <a:spcBef>
                <a:spcPts val="0"/>
              </a:spcBef>
              <a:spcAft>
                <a:spcPts val="0"/>
              </a:spcAft>
              <a:buSzPts val="2800"/>
              <a:buFont typeface="Krona One"/>
              <a:buNone/>
              <a:defRPr>
                <a:latin typeface="Krona One"/>
                <a:ea typeface="Krona One"/>
                <a:cs typeface="Krona One"/>
                <a:sym typeface="Krona One"/>
              </a:defRPr>
            </a:lvl4pPr>
            <a:lvl5pPr lvl="4" algn="ctr" rtl="0">
              <a:spcBef>
                <a:spcPts val="0"/>
              </a:spcBef>
              <a:spcAft>
                <a:spcPts val="0"/>
              </a:spcAft>
              <a:buSzPts val="2800"/>
              <a:buFont typeface="Krona One"/>
              <a:buNone/>
              <a:defRPr>
                <a:latin typeface="Krona One"/>
                <a:ea typeface="Krona One"/>
                <a:cs typeface="Krona One"/>
                <a:sym typeface="Krona One"/>
              </a:defRPr>
            </a:lvl5pPr>
            <a:lvl6pPr lvl="5" algn="ctr" rtl="0">
              <a:spcBef>
                <a:spcPts val="0"/>
              </a:spcBef>
              <a:spcAft>
                <a:spcPts val="0"/>
              </a:spcAft>
              <a:buSzPts val="2800"/>
              <a:buFont typeface="Krona One"/>
              <a:buNone/>
              <a:defRPr>
                <a:latin typeface="Krona One"/>
                <a:ea typeface="Krona One"/>
                <a:cs typeface="Krona One"/>
                <a:sym typeface="Krona One"/>
              </a:defRPr>
            </a:lvl6pPr>
            <a:lvl7pPr lvl="6" algn="ctr" rtl="0">
              <a:spcBef>
                <a:spcPts val="0"/>
              </a:spcBef>
              <a:spcAft>
                <a:spcPts val="0"/>
              </a:spcAft>
              <a:buSzPts val="2800"/>
              <a:buFont typeface="Krona One"/>
              <a:buNone/>
              <a:defRPr>
                <a:latin typeface="Krona One"/>
                <a:ea typeface="Krona One"/>
                <a:cs typeface="Krona One"/>
                <a:sym typeface="Krona One"/>
              </a:defRPr>
            </a:lvl7pPr>
            <a:lvl8pPr lvl="7" algn="ctr" rtl="0">
              <a:spcBef>
                <a:spcPts val="0"/>
              </a:spcBef>
              <a:spcAft>
                <a:spcPts val="0"/>
              </a:spcAft>
              <a:buSzPts val="2800"/>
              <a:buFont typeface="Krona One"/>
              <a:buNone/>
              <a:defRPr>
                <a:latin typeface="Krona One"/>
                <a:ea typeface="Krona One"/>
                <a:cs typeface="Krona One"/>
                <a:sym typeface="Krona One"/>
              </a:defRPr>
            </a:lvl8pPr>
            <a:lvl9pPr lvl="8" algn="ctr" rtl="0">
              <a:spcBef>
                <a:spcPts val="0"/>
              </a:spcBef>
              <a:spcAft>
                <a:spcPts val="0"/>
              </a:spcAft>
              <a:buSzPts val="2800"/>
              <a:buFont typeface="Krona One"/>
              <a:buNone/>
              <a:defRPr>
                <a:latin typeface="Krona One"/>
                <a:ea typeface="Krona One"/>
                <a:cs typeface="Krona One"/>
                <a:sym typeface="Krona One"/>
              </a:defRPr>
            </a:lvl9pPr>
          </a:lstStyle>
          <a:p>
            <a:endParaRPr/>
          </a:p>
        </p:txBody>
      </p:sp>
      <p:sp>
        <p:nvSpPr>
          <p:cNvPr id="113" name="Google Shape;113;p19"/>
          <p:cNvSpPr txBox="1">
            <a:spLocks noGrp="1"/>
          </p:cNvSpPr>
          <p:nvPr>
            <p:ph type="subTitle" idx="3"/>
          </p:nvPr>
        </p:nvSpPr>
        <p:spPr>
          <a:xfrm>
            <a:off x="1096755" y="2735427"/>
            <a:ext cx="3496500" cy="38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a:endParaRPr/>
          </a:p>
        </p:txBody>
      </p:sp>
      <p:sp>
        <p:nvSpPr>
          <p:cNvPr id="114" name="Google Shape;114;p19"/>
          <p:cNvSpPr txBox="1">
            <a:spLocks noGrp="1"/>
          </p:cNvSpPr>
          <p:nvPr>
            <p:ph type="subTitle" idx="4"/>
          </p:nvPr>
        </p:nvSpPr>
        <p:spPr>
          <a:xfrm>
            <a:off x="4927580" y="2735427"/>
            <a:ext cx="3496500" cy="38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a:endParaRPr/>
          </a:p>
        </p:txBody>
      </p:sp>
      <p:pic>
        <p:nvPicPr>
          <p:cNvPr id="115" name="Google Shape;115;p19"/>
          <p:cNvPicPr preferRelativeResize="0"/>
          <p:nvPr/>
        </p:nvPicPr>
        <p:blipFill rotWithShape="1">
          <a:blip r:embed="rId2">
            <a:alphaModFix/>
          </a:blip>
          <a:srcRect l="496" r="98247"/>
          <a:stretch/>
        </p:blipFill>
        <p:spPr>
          <a:xfrm>
            <a:off x="831175" y="1455525"/>
            <a:ext cx="70499" cy="31577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200"/>
        <p:cNvGrpSpPr/>
        <p:nvPr/>
      </p:nvGrpSpPr>
      <p:grpSpPr>
        <a:xfrm>
          <a:off x="0" y="0"/>
          <a:ext cx="0" cy="0"/>
          <a:chOff x="0" y="0"/>
          <a:chExt cx="0" cy="0"/>
        </a:xfrm>
      </p:grpSpPr>
      <p:sp>
        <p:nvSpPr>
          <p:cNvPr id="201" name="Google Shape;201;p26"/>
          <p:cNvSpPr txBox="1">
            <a:spLocks noGrp="1"/>
          </p:cNvSpPr>
          <p:nvPr>
            <p:ph type="body" idx="1"/>
          </p:nvPr>
        </p:nvSpPr>
        <p:spPr>
          <a:xfrm>
            <a:off x="1834175" y="1708900"/>
            <a:ext cx="5475600" cy="26499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Clr>
                <a:schemeClr val="accent2"/>
              </a:buClr>
              <a:buSzPts val="1600"/>
              <a:buChar char="■"/>
              <a:defRPr sz="1800"/>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202" name="Google Shape;202;p26"/>
          <p:cNvSpPr txBox="1">
            <a:spLocks noGrp="1"/>
          </p:cNvSpPr>
          <p:nvPr>
            <p:ph type="title"/>
          </p:nvPr>
        </p:nvSpPr>
        <p:spPr>
          <a:xfrm>
            <a:off x="720000" y="382125"/>
            <a:ext cx="3852000" cy="84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dk2"/>
                </a:solidFill>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pic>
        <p:nvPicPr>
          <p:cNvPr id="203" name="Google Shape;203;p26"/>
          <p:cNvPicPr preferRelativeResize="0"/>
          <p:nvPr/>
        </p:nvPicPr>
        <p:blipFill rotWithShape="1">
          <a:blip r:embed="rId2">
            <a:alphaModFix/>
          </a:blip>
          <a:srcRect l="24934" r="73809"/>
          <a:stretch/>
        </p:blipFill>
        <p:spPr>
          <a:xfrm>
            <a:off x="831175" y="1455525"/>
            <a:ext cx="70499" cy="31577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2116"/>
            <a:ext cx="2674800" cy="84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400"/>
              <a:buFont typeface="Libre Franklin Black"/>
              <a:buNone/>
              <a:defRPr sz="2400">
                <a:solidFill>
                  <a:schemeClr val="accent1"/>
                </a:solidFill>
                <a:latin typeface="Libre Franklin Black"/>
                <a:ea typeface="Libre Franklin Black"/>
                <a:cs typeface="Libre Franklin Black"/>
                <a:sym typeface="Libre Franklin Black"/>
              </a:defRPr>
            </a:lvl1pPr>
            <a:lvl2pPr lvl="1"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2pPr>
            <a:lvl3pPr lvl="2"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3pPr>
            <a:lvl4pPr lvl="3"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4pPr>
            <a:lvl5pPr lvl="4"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5pPr>
            <a:lvl6pPr lvl="5"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6pPr>
            <a:lvl7pPr lvl="6"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7pPr>
            <a:lvl8pPr lvl="7"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8pPr>
            <a:lvl9pPr lvl="8"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048650" y="539500"/>
            <a:ext cx="5375400" cy="40695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1pPr>
            <a:lvl2pPr marL="914400" lvl="1"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2pPr>
            <a:lvl3pPr marL="1371600" lvl="2"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3pPr>
            <a:lvl4pPr marL="1828800" lvl="3"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4pPr>
            <a:lvl5pPr marL="2286000" lvl="4"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5pPr>
            <a:lvl6pPr marL="2743200" lvl="5"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6pPr>
            <a:lvl7pPr marL="3200400" lvl="6"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7pPr>
            <a:lvl8pPr marL="3657600" lvl="7"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8pPr>
            <a:lvl9pPr marL="4114800" lvl="8"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65" r:id="rId8"/>
    <p:sldLayoutId id="2147483672" r:id="rId9"/>
    <p:sldLayoutId id="2147483673" r:id="rId10"/>
    <p:sldLayoutId id="2147483674" r:id="rId11"/>
    <p:sldLayoutId id="2147483681" r:id="rId12"/>
    <p:sldLayoutId id="2147483682" r:id="rId13"/>
    <p:sldLayoutId id="214748368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ryanYehuda/FinalProjectAI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0"/>
          <p:cNvSpPr txBox="1">
            <a:spLocks noGrp="1"/>
          </p:cNvSpPr>
          <p:nvPr>
            <p:ph type="ctrTitle"/>
          </p:nvPr>
        </p:nvSpPr>
        <p:spPr>
          <a:xfrm>
            <a:off x="1103375" y="1526325"/>
            <a:ext cx="5384700" cy="19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PROJECT</a:t>
            </a:r>
            <a:endParaRPr>
              <a:solidFill>
                <a:schemeClr val="lt1"/>
              </a:solidFill>
            </a:endParaRPr>
          </a:p>
          <a:p>
            <a:pPr marL="0" lvl="0" indent="0" algn="l" rtl="0">
              <a:spcBef>
                <a:spcPts val="0"/>
              </a:spcBef>
              <a:spcAft>
                <a:spcPts val="0"/>
              </a:spcAft>
              <a:buNone/>
            </a:pPr>
            <a:r>
              <a:rPr lang="en">
                <a:solidFill>
                  <a:schemeClr val="lt1"/>
                </a:solidFill>
              </a:rPr>
              <a:t>EAS</a:t>
            </a:r>
            <a:endParaRPr>
              <a:solidFill>
                <a:schemeClr val="lt1"/>
              </a:solidFill>
            </a:endParaRPr>
          </a:p>
          <a:p>
            <a:pPr marL="0" lvl="0" indent="0" algn="l" rtl="0">
              <a:spcBef>
                <a:spcPts val="0"/>
              </a:spcBef>
              <a:spcAft>
                <a:spcPts val="0"/>
              </a:spcAft>
              <a:buNone/>
            </a:pPr>
            <a:r>
              <a:rPr lang="en">
                <a:latin typeface="Libre Franklin Light"/>
                <a:ea typeface="Libre Franklin Light"/>
                <a:cs typeface="Libre Franklin Light"/>
                <a:sym typeface="Libre Franklin Light"/>
              </a:rPr>
              <a:t>Kelompok 11</a:t>
            </a:r>
            <a:endParaRPr>
              <a:latin typeface="Libre Franklin Light"/>
              <a:ea typeface="Libre Franklin Light"/>
              <a:cs typeface="Libre Franklin Light"/>
              <a:sym typeface="Libre Franklin Light"/>
            </a:endParaRPr>
          </a:p>
        </p:txBody>
      </p:sp>
      <p:sp>
        <p:nvSpPr>
          <p:cNvPr id="258" name="Google Shape;258;p4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0"/>
          <p:cNvSpPr txBox="1">
            <a:spLocks noGrp="1"/>
          </p:cNvSpPr>
          <p:nvPr>
            <p:ph type="subTitle" idx="1"/>
          </p:nvPr>
        </p:nvSpPr>
        <p:spPr>
          <a:xfrm>
            <a:off x="1103375" y="3589233"/>
            <a:ext cx="4350300" cy="101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Muhammad Ahsan Hilmi</a:t>
            </a:r>
            <a:endParaRPr/>
          </a:p>
          <a:p>
            <a:pPr marL="0" lvl="0" indent="0" algn="l" rtl="0">
              <a:spcBef>
                <a:spcPts val="0"/>
              </a:spcBef>
              <a:spcAft>
                <a:spcPts val="0"/>
              </a:spcAft>
              <a:buNone/>
            </a:pPr>
            <a:r>
              <a:rPr lang="en"/>
              <a:t>Bryan Yehuda Mannuel</a:t>
            </a:r>
            <a:endParaRPr/>
          </a:p>
          <a:p>
            <a:pPr marL="0" lvl="0" indent="0" algn="l" rtl="0">
              <a:spcBef>
                <a:spcPts val="0"/>
              </a:spcBef>
              <a:spcAft>
                <a:spcPts val="0"/>
              </a:spcAft>
              <a:buNone/>
            </a:pPr>
            <a:r>
              <a:rPr lang="en"/>
              <a:t>Shafira Firdausi</a:t>
            </a:r>
            <a:endParaRPr/>
          </a:p>
        </p:txBody>
      </p:sp>
      <p:grpSp>
        <p:nvGrpSpPr>
          <p:cNvPr id="262" name="Google Shape;262;p40"/>
          <p:cNvGrpSpPr/>
          <p:nvPr/>
        </p:nvGrpSpPr>
        <p:grpSpPr>
          <a:xfrm>
            <a:off x="1210289" y="1505893"/>
            <a:ext cx="2974279" cy="1174676"/>
            <a:chOff x="829289" y="1267325"/>
            <a:chExt cx="2974279" cy="1174676"/>
          </a:xfrm>
        </p:grpSpPr>
        <p:sp>
          <p:nvSpPr>
            <p:cNvPr id="263" name="Google Shape;263;p40"/>
            <p:cNvSpPr/>
            <p:nvPr/>
          </p:nvSpPr>
          <p:spPr>
            <a:xfrm>
              <a:off x="844241" y="1267325"/>
              <a:ext cx="2959327" cy="484000"/>
            </a:xfrm>
            <a:prstGeom prst="rect">
              <a:avLst/>
            </a:prstGeom>
          </p:spPr>
          <p:txBody>
            <a:bodyPr>
              <a:prstTxWarp prst="textPlain">
                <a:avLst/>
              </a:prstTxWarp>
            </a:bodyPr>
            <a:lstStyle/>
            <a:p>
              <a:pPr lvl="0" algn="ctr"/>
              <a:r>
                <a:rPr b="0" i="0">
                  <a:ln>
                    <a:noFill/>
                  </a:ln>
                  <a:gradFill>
                    <a:gsLst>
                      <a:gs pos="0">
                        <a:schemeClr val="accent3"/>
                      </a:gs>
                      <a:gs pos="36000">
                        <a:schemeClr val="dk2"/>
                      </a:gs>
                      <a:gs pos="62000">
                        <a:schemeClr val="accent2"/>
                      </a:gs>
                      <a:gs pos="100000">
                        <a:schemeClr val="accent3"/>
                      </a:gs>
                    </a:gsLst>
                    <a:lin ang="2700006" scaled="0"/>
                  </a:gradFill>
                  <a:latin typeface="Libre Franklin;900"/>
                </a:rPr>
                <a:t>PROJECT</a:t>
              </a:r>
            </a:p>
          </p:txBody>
        </p:sp>
        <p:sp>
          <p:nvSpPr>
            <p:cNvPr id="264" name="Google Shape;264;p40"/>
            <p:cNvSpPr/>
            <p:nvPr/>
          </p:nvSpPr>
          <p:spPr>
            <a:xfrm>
              <a:off x="829289" y="1958001"/>
              <a:ext cx="1309751" cy="484000"/>
            </a:xfrm>
            <a:prstGeom prst="rect">
              <a:avLst/>
            </a:prstGeom>
          </p:spPr>
          <p:txBody>
            <a:bodyPr>
              <a:prstTxWarp prst="textPlain">
                <a:avLst/>
              </a:prstTxWarp>
            </a:bodyPr>
            <a:lstStyle/>
            <a:p>
              <a:pPr lvl="0" algn="ctr"/>
              <a:r>
                <a:rPr b="0" i="0">
                  <a:ln>
                    <a:noFill/>
                  </a:ln>
                  <a:gradFill>
                    <a:gsLst>
                      <a:gs pos="0">
                        <a:schemeClr val="accent3"/>
                      </a:gs>
                      <a:gs pos="36000">
                        <a:schemeClr val="dk2"/>
                      </a:gs>
                      <a:gs pos="62000">
                        <a:schemeClr val="accent2"/>
                      </a:gs>
                      <a:gs pos="100000">
                        <a:schemeClr val="accent3"/>
                      </a:gs>
                    </a:gsLst>
                    <a:lin ang="2700006" scaled="0"/>
                  </a:gradFill>
                  <a:latin typeface="Libre Franklin;900"/>
                </a:rPr>
                <a:t>EAS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9"/>
          <p:cNvSpPr txBox="1">
            <a:spLocks noGrp="1"/>
          </p:cNvSpPr>
          <p:nvPr>
            <p:ph type="title"/>
          </p:nvPr>
        </p:nvSpPr>
        <p:spPr>
          <a:xfrm>
            <a:off x="720000" y="550450"/>
            <a:ext cx="4643100" cy="5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HANDLER.JS</a:t>
            </a:r>
            <a:endParaRPr/>
          </a:p>
        </p:txBody>
      </p:sp>
      <p:sp>
        <p:nvSpPr>
          <p:cNvPr id="328" name="Google Shape;328;p49"/>
          <p:cNvSpPr txBox="1"/>
          <p:nvPr/>
        </p:nvSpPr>
        <p:spPr>
          <a:xfrm>
            <a:off x="1346100" y="1426650"/>
            <a:ext cx="3000000" cy="325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 nanoid }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61AFEF"/>
                </a:solidFill>
                <a:highlight>
                  <a:schemeClr val="lt1"/>
                </a:highlight>
                <a:latin typeface="Courier New"/>
                <a:ea typeface="Courier New"/>
                <a:cs typeface="Courier New"/>
                <a:sym typeface="Courier New"/>
              </a:rPr>
              <a:t>require</a:t>
            </a:r>
            <a:r>
              <a:rPr lang="en" sz="1050">
                <a:solidFill>
                  <a:srgbClr val="ABB2BF"/>
                </a:solidFill>
                <a:highlight>
                  <a:schemeClr val="lt1"/>
                </a:highlight>
                <a:latin typeface="Courier New"/>
                <a:ea typeface="Courier New"/>
                <a:cs typeface="Courier New"/>
                <a:sym typeface="Courier New"/>
              </a:rPr>
              <a:t>(</a:t>
            </a:r>
            <a:r>
              <a:rPr lang="en" sz="1050">
                <a:solidFill>
                  <a:srgbClr val="98C379"/>
                </a:solidFill>
                <a:highlight>
                  <a:schemeClr val="lt1"/>
                </a:highlight>
                <a:latin typeface="Courier New"/>
                <a:ea typeface="Courier New"/>
                <a:cs typeface="Courier New"/>
                <a:sym typeface="Courier New"/>
              </a:rPr>
              <a:t>'nanoid'</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orders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61AFEF"/>
                </a:solidFill>
                <a:highlight>
                  <a:schemeClr val="lt1"/>
                </a:highlight>
                <a:latin typeface="Courier New"/>
                <a:ea typeface="Courier New"/>
                <a:cs typeface="Courier New"/>
                <a:sym typeface="Courier New"/>
              </a:rPr>
              <a:t>require</a:t>
            </a:r>
            <a:r>
              <a:rPr lang="en" sz="1050">
                <a:solidFill>
                  <a:srgbClr val="ABB2BF"/>
                </a:solidFill>
                <a:highlight>
                  <a:schemeClr val="lt1"/>
                </a:highlight>
                <a:latin typeface="Courier New"/>
                <a:ea typeface="Courier New"/>
                <a:cs typeface="Courier New"/>
                <a:sym typeface="Courier New"/>
              </a:rPr>
              <a:t>(</a:t>
            </a:r>
            <a:r>
              <a:rPr lang="en" sz="1050">
                <a:solidFill>
                  <a:srgbClr val="98C379"/>
                </a:solidFill>
                <a:highlight>
                  <a:schemeClr val="lt1"/>
                </a:highlight>
                <a:latin typeface="Courier New"/>
                <a:ea typeface="Courier New"/>
                <a:cs typeface="Courier New"/>
                <a:sym typeface="Courier New"/>
              </a:rPr>
              <a:t>'./orders'</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addOrderHandler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(request, h) </a:t>
            </a:r>
            <a:r>
              <a:rPr lang="en" sz="1050">
                <a:solidFill>
                  <a:srgbClr val="C678DD"/>
                </a:solidFill>
                <a:highlight>
                  <a:schemeClr val="lt1"/>
                </a:highlight>
                <a:latin typeface="Courier New"/>
                <a:ea typeface="Courier New"/>
                <a:cs typeface="Courier New"/>
                <a:sym typeface="Courier New"/>
              </a:rPr>
              <a:t>=&gt;</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title,</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idUser,</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userName,</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idItem,</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itemName,</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amount,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paymentMethod,</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request</a:t>
            </a:r>
            <a:r>
              <a:rPr lang="en" sz="1050">
                <a:solidFill>
                  <a:srgbClr val="ABB2BF"/>
                </a:solidFill>
                <a:highlight>
                  <a:schemeClr val="lt1"/>
                </a:highlight>
                <a:latin typeface="Courier New"/>
                <a:ea typeface="Courier New"/>
                <a:cs typeface="Courier New"/>
                <a:sym typeface="Courier New"/>
              </a:rPr>
              <a:t>.</a:t>
            </a:r>
            <a:r>
              <a:rPr lang="en" sz="1050">
                <a:solidFill>
                  <a:srgbClr val="E06C75"/>
                </a:solidFill>
                <a:highlight>
                  <a:schemeClr val="lt1"/>
                </a:highlight>
                <a:latin typeface="Courier New"/>
                <a:ea typeface="Courier New"/>
                <a:cs typeface="Courier New"/>
                <a:sym typeface="Courier New"/>
              </a:rPr>
              <a:t>payload</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id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61AFEF"/>
                </a:solidFill>
                <a:highlight>
                  <a:schemeClr val="lt1"/>
                </a:highlight>
                <a:latin typeface="Courier New"/>
                <a:ea typeface="Courier New"/>
                <a:cs typeface="Courier New"/>
                <a:sym typeface="Courier New"/>
              </a:rPr>
              <a:t>nanoid</a:t>
            </a:r>
            <a:r>
              <a:rPr lang="en" sz="1050">
                <a:solidFill>
                  <a:srgbClr val="ABB2BF"/>
                </a:solidFill>
                <a:highlight>
                  <a:schemeClr val="lt1"/>
                </a:highlight>
                <a:latin typeface="Courier New"/>
                <a:ea typeface="Courier New"/>
                <a:cs typeface="Courier New"/>
                <a:sym typeface="Courier New"/>
              </a:rPr>
              <a:t>(</a:t>
            </a:r>
            <a:r>
              <a:rPr lang="en" sz="1050">
                <a:solidFill>
                  <a:srgbClr val="D19A66"/>
                </a:solidFill>
                <a:highlight>
                  <a:schemeClr val="lt1"/>
                </a:highlight>
                <a:latin typeface="Courier New"/>
                <a:ea typeface="Courier New"/>
                <a:cs typeface="Courier New"/>
                <a:sym typeface="Courier New"/>
              </a:rPr>
              <a:t>16</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createdAt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new </a:t>
            </a:r>
            <a:r>
              <a:rPr lang="en" sz="1050">
                <a:solidFill>
                  <a:srgbClr val="61AFEF"/>
                </a:solidFill>
                <a:highlight>
                  <a:schemeClr val="lt1"/>
                </a:highlight>
                <a:latin typeface="Courier New"/>
                <a:ea typeface="Courier New"/>
                <a:cs typeface="Courier New"/>
                <a:sym typeface="Courier New"/>
              </a:rPr>
              <a:t>Date</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toISOString</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updatedAt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createdAt;</a:t>
            </a:r>
            <a:endParaRPr sz="1050">
              <a:solidFill>
                <a:srgbClr val="C678DD"/>
              </a:solidFill>
              <a:highlight>
                <a:schemeClr val="lt1"/>
              </a:highlight>
              <a:latin typeface="Courier New"/>
              <a:ea typeface="Courier New"/>
              <a:cs typeface="Courier New"/>
              <a:sym typeface="Courier New"/>
            </a:endParaRPr>
          </a:p>
        </p:txBody>
      </p:sp>
      <p:sp>
        <p:nvSpPr>
          <p:cNvPr id="329" name="Google Shape;329;p49"/>
          <p:cNvSpPr txBox="1"/>
          <p:nvPr/>
        </p:nvSpPr>
        <p:spPr>
          <a:xfrm>
            <a:off x="4422500" y="1588350"/>
            <a:ext cx="3000000" cy="293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newOrder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title,</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id,</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idUser,</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userName,</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idItem,</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itemName,</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amount,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paymentMethod,</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createdAt,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updatedAt,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orders</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push</a:t>
            </a:r>
            <a:r>
              <a:rPr lang="en" sz="1050">
                <a:solidFill>
                  <a:srgbClr val="ABB2BF"/>
                </a:solidFill>
                <a:highlight>
                  <a:schemeClr val="lt1"/>
                </a:highlight>
                <a:latin typeface="Courier New"/>
                <a:ea typeface="Courier New"/>
                <a:cs typeface="Courier New"/>
                <a:sym typeface="Courier New"/>
              </a:rPr>
              <a:t>(newOrder);</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isSuccess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orders</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filter</a:t>
            </a:r>
            <a:r>
              <a:rPr lang="en" sz="1050">
                <a:solidFill>
                  <a:srgbClr val="ABB2BF"/>
                </a:solidFill>
                <a:highlight>
                  <a:schemeClr val="lt1"/>
                </a:highlight>
                <a:latin typeface="Courier New"/>
                <a:ea typeface="Courier New"/>
                <a:cs typeface="Courier New"/>
                <a:sym typeface="Courier New"/>
              </a:rPr>
              <a:t>((order) </a:t>
            </a:r>
            <a:r>
              <a:rPr lang="en" sz="1050">
                <a:solidFill>
                  <a:srgbClr val="C678DD"/>
                </a:solidFill>
                <a:highlight>
                  <a:schemeClr val="lt1"/>
                </a:highlight>
                <a:latin typeface="Courier New"/>
                <a:ea typeface="Courier New"/>
                <a:cs typeface="Courier New"/>
                <a:sym typeface="Courier New"/>
              </a:rPr>
              <a:t>=&gt;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order</a:t>
            </a:r>
            <a:r>
              <a:rPr lang="en" sz="1050">
                <a:solidFill>
                  <a:srgbClr val="ABB2BF"/>
                </a:solidFill>
                <a:highlight>
                  <a:schemeClr val="lt1"/>
                </a:highlight>
                <a:latin typeface="Courier New"/>
                <a:ea typeface="Courier New"/>
                <a:cs typeface="Courier New"/>
                <a:sym typeface="Courier New"/>
              </a:rPr>
              <a:t>.</a:t>
            </a:r>
            <a:r>
              <a:rPr lang="en" sz="1050">
                <a:solidFill>
                  <a:srgbClr val="E06C75"/>
                </a:solidFill>
                <a:highlight>
                  <a:schemeClr val="lt1"/>
                </a:highlight>
                <a:latin typeface="Courier New"/>
                <a:ea typeface="Courier New"/>
                <a:cs typeface="Courier New"/>
                <a:sym typeface="Courier New"/>
              </a:rPr>
              <a:t>id</a:t>
            </a: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id).</a:t>
            </a:r>
            <a:r>
              <a:rPr lang="en" sz="1050">
                <a:solidFill>
                  <a:srgbClr val="E06C75"/>
                </a:solidFill>
                <a:highlight>
                  <a:schemeClr val="lt1"/>
                </a:highlight>
                <a:latin typeface="Courier New"/>
                <a:ea typeface="Courier New"/>
                <a:cs typeface="Courier New"/>
                <a:sym typeface="Courier New"/>
              </a:rPr>
              <a:t>length</a:t>
            </a: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&gt;</a:t>
            </a:r>
            <a:r>
              <a:rPr lang="en" sz="1050">
                <a:solidFill>
                  <a:srgbClr val="ABB2BF"/>
                </a:solidFill>
                <a:highlight>
                  <a:schemeClr val="lt1"/>
                </a:highlight>
                <a:latin typeface="Courier New"/>
                <a:ea typeface="Courier New"/>
                <a:cs typeface="Courier New"/>
                <a:sym typeface="Courier New"/>
              </a:rPr>
              <a:t> </a:t>
            </a:r>
            <a:r>
              <a:rPr lang="en" sz="1050">
                <a:solidFill>
                  <a:srgbClr val="D19A66"/>
                </a:solidFill>
                <a:highlight>
                  <a:schemeClr val="lt1"/>
                </a:highlight>
                <a:latin typeface="Courier New"/>
                <a:ea typeface="Courier New"/>
                <a:cs typeface="Courier New"/>
                <a:sym typeface="Courier New"/>
              </a:rPr>
              <a:t>0</a:t>
            </a:r>
            <a:r>
              <a:rPr lang="en" sz="1050">
                <a:solidFill>
                  <a:srgbClr val="ABB2BF"/>
                </a:solidFill>
                <a:highlight>
                  <a:schemeClr val="lt1"/>
                </a:highlight>
                <a:latin typeface="Courier New"/>
                <a:ea typeface="Courier New"/>
                <a:cs typeface="Courier New"/>
                <a:sym typeface="Courier New"/>
              </a:rPr>
              <a:t>;</a:t>
            </a:r>
            <a:endParaRPr sz="1050">
              <a:solidFill>
                <a:srgbClr val="C678DD"/>
              </a:solidFill>
              <a:highlight>
                <a:schemeClr val="lt1"/>
              </a:highlight>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720000" y="550450"/>
            <a:ext cx="4643100" cy="5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HANDLER.JS</a:t>
            </a:r>
            <a:endParaRPr/>
          </a:p>
        </p:txBody>
      </p:sp>
      <p:sp>
        <p:nvSpPr>
          <p:cNvPr id="335" name="Google Shape;335;p50"/>
          <p:cNvSpPr txBox="1"/>
          <p:nvPr/>
        </p:nvSpPr>
        <p:spPr>
          <a:xfrm>
            <a:off x="1254300" y="1363375"/>
            <a:ext cx="3000000" cy="3417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if</a:t>
            </a:r>
            <a:r>
              <a:rPr lang="en" sz="1050">
                <a:solidFill>
                  <a:srgbClr val="ABB2BF"/>
                </a:solidFill>
                <a:highlight>
                  <a:schemeClr val="lt1"/>
                </a:highlight>
                <a:latin typeface="Courier New"/>
                <a:ea typeface="Courier New"/>
                <a:cs typeface="Courier New"/>
                <a:sym typeface="Courier New"/>
              </a:rPr>
              <a:t> (isSuccess)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response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h</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response</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status: </a:t>
            </a:r>
            <a:r>
              <a:rPr lang="en" sz="1050">
                <a:solidFill>
                  <a:srgbClr val="98C379"/>
                </a:solidFill>
                <a:highlight>
                  <a:schemeClr val="lt1"/>
                </a:highlight>
                <a:latin typeface="Courier New"/>
                <a:ea typeface="Courier New"/>
                <a:cs typeface="Courier New"/>
                <a:sym typeface="Courier New"/>
              </a:rPr>
              <a:t>'success'</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message: </a:t>
            </a:r>
            <a:r>
              <a:rPr lang="en" sz="1050">
                <a:solidFill>
                  <a:srgbClr val="98C379"/>
                </a:solidFill>
                <a:highlight>
                  <a:schemeClr val="lt1"/>
                </a:highlight>
                <a:latin typeface="Courier New"/>
                <a:ea typeface="Courier New"/>
                <a:cs typeface="Courier New"/>
                <a:sym typeface="Courier New"/>
              </a:rPr>
              <a:t>'Transaksi berhasil ditambahkan'</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data: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orderId: id,</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response</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code</a:t>
            </a:r>
            <a:r>
              <a:rPr lang="en" sz="1050">
                <a:solidFill>
                  <a:srgbClr val="ABB2BF"/>
                </a:solidFill>
                <a:highlight>
                  <a:schemeClr val="lt1"/>
                </a:highlight>
                <a:latin typeface="Courier New"/>
                <a:ea typeface="Courier New"/>
                <a:cs typeface="Courier New"/>
                <a:sym typeface="Courier New"/>
              </a:rPr>
              <a:t>(</a:t>
            </a:r>
            <a:r>
              <a:rPr lang="en" sz="1050">
                <a:solidFill>
                  <a:srgbClr val="D19A66"/>
                </a:solidFill>
                <a:highlight>
                  <a:schemeClr val="lt1"/>
                </a:highlight>
                <a:latin typeface="Courier New"/>
                <a:ea typeface="Courier New"/>
                <a:cs typeface="Courier New"/>
                <a:sym typeface="Courier New"/>
              </a:rPr>
              <a:t>201</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return</a:t>
            </a:r>
            <a:r>
              <a:rPr lang="en" sz="1050">
                <a:solidFill>
                  <a:srgbClr val="ABB2BF"/>
                </a:solidFill>
                <a:highlight>
                  <a:schemeClr val="lt1"/>
                </a:highlight>
                <a:latin typeface="Courier New"/>
                <a:ea typeface="Courier New"/>
                <a:cs typeface="Courier New"/>
                <a:sym typeface="Courier New"/>
              </a:rPr>
              <a:t> response;</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response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h</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response</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status: </a:t>
            </a:r>
            <a:r>
              <a:rPr lang="en" sz="1050">
                <a:solidFill>
                  <a:srgbClr val="98C379"/>
                </a:solidFill>
                <a:highlight>
                  <a:schemeClr val="lt1"/>
                </a:highlight>
                <a:latin typeface="Courier New"/>
                <a:ea typeface="Courier New"/>
                <a:cs typeface="Courier New"/>
                <a:sym typeface="Courier New"/>
              </a:rPr>
              <a:t>'fail'</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message: </a:t>
            </a:r>
            <a:r>
              <a:rPr lang="en" sz="1050">
                <a:solidFill>
                  <a:srgbClr val="98C379"/>
                </a:solidFill>
                <a:highlight>
                  <a:schemeClr val="lt1"/>
                </a:highlight>
                <a:latin typeface="Courier New"/>
                <a:ea typeface="Courier New"/>
                <a:cs typeface="Courier New"/>
                <a:sym typeface="Courier New"/>
              </a:rPr>
              <a:t>'Transaksi gagal ditambahkan'</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response</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code</a:t>
            </a:r>
            <a:r>
              <a:rPr lang="en" sz="1050">
                <a:solidFill>
                  <a:srgbClr val="ABB2BF"/>
                </a:solidFill>
                <a:highlight>
                  <a:schemeClr val="lt1"/>
                </a:highlight>
                <a:latin typeface="Courier New"/>
                <a:ea typeface="Courier New"/>
                <a:cs typeface="Courier New"/>
                <a:sym typeface="Courier New"/>
              </a:rPr>
              <a:t>(</a:t>
            </a:r>
            <a:r>
              <a:rPr lang="en" sz="1050">
                <a:solidFill>
                  <a:srgbClr val="D19A66"/>
                </a:solidFill>
                <a:highlight>
                  <a:schemeClr val="lt1"/>
                </a:highlight>
                <a:latin typeface="Courier New"/>
                <a:ea typeface="Courier New"/>
                <a:cs typeface="Courier New"/>
                <a:sym typeface="Courier New"/>
              </a:rPr>
              <a:t>500</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return</a:t>
            </a:r>
            <a:r>
              <a:rPr lang="en" sz="1050">
                <a:solidFill>
                  <a:srgbClr val="ABB2BF"/>
                </a:solidFill>
                <a:highlight>
                  <a:schemeClr val="lt1"/>
                </a:highlight>
                <a:latin typeface="Courier New"/>
                <a:ea typeface="Courier New"/>
                <a:cs typeface="Courier New"/>
                <a:sym typeface="Courier New"/>
              </a:rPr>
              <a:t> response;</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C678DD"/>
              </a:solidFill>
              <a:highlight>
                <a:schemeClr val="lt1"/>
              </a:highlight>
              <a:latin typeface="Courier New"/>
              <a:ea typeface="Courier New"/>
              <a:cs typeface="Courier New"/>
              <a:sym typeface="Courier New"/>
            </a:endParaRPr>
          </a:p>
        </p:txBody>
      </p:sp>
      <p:sp>
        <p:nvSpPr>
          <p:cNvPr id="336" name="Google Shape;336;p50"/>
          <p:cNvSpPr txBox="1"/>
          <p:nvPr/>
        </p:nvSpPr>
        <p:spPr>
          <a:xfrm>
            <a:off x="4770675" y="1241700"/>
            <a:ext cx="3000000" cy="390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getAllOrderHandler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 </a:t>
            </a:r>
            <a:r>
              <a:rPr lang="en" sz="1050">
                <a:solidFill>
                  <a:srgbClr val="C678DD"/>
                </a:solidFill>
                <a:highlight>
                  <a:schemeClr val="lt1"/>
                </a:highlight>
                <a:latin typeface="Courier New"/>
                <a:ea typeface="Courier New"/>
                <a:cs typeface="Courier New"/>
                <a:sym typeface="Courier New"/>
              </a:rPr>
              <a:t>=&gt;</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status: </a:t>
            </a:r>
            <a:r>
              <a:rPr lang="en" sz="1050">
                <a:solidFill>
                  <a:srgbClr val="98C379"/>
                </a:solidFill>
                <a:highlight>
                  <a:schemeClr val="lt1"/>
                </a:highlight>
                <a:latin typeface="Courier New"/>
                <a:ea typeface="Courier New"/>
                <a:cs typeface="Courier New"/>
                <a:sym typeface="Courier New"/>
              </a:rPr>
              <a:t>'success'</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data: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orders,</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getOrderByIdHandler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(request, h) </a:t>
            </a:r>
            <a:r>
              <a:rPr lang="en" sz="1050">
                <a:solidFill>
                  <a:srgbClr val="C678DD"/>
                </a:solidFill>
                <a:highlight>
                  <a:schemeClr val="lt1"/>
                </a:highlight>
                <a:latin typeface="Courier New"/>
                <a:ea typeface="Courier New"/>
                <a:cs typeface="Courier New"/>
                <a:sym typeface="Courier New"/>
              </a:rPr>
              <a:t>=&gt;</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 id }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request</a:t>
            </a:r>
            <a:r>
              <a:rPr lang="en" sz="1050">
                <a:solidFill>
                  <a:srgbClr val="ABB2BF"/>
                </a:solidFill>
                <a:highlight>
                  <a:schemeClr val="lt1"/>
                </a:highlight>
                <a:latin typeface="Courier New"/>
                <a:ea typeface="Courier New"/>
                <a:cs typeface="Courier New"/>
                <a:sym typeface="Courier New"/>
              </a:rPr>
              <a:t>.</a:t>
            </a:r>
            <a:r>
              <a:rPr lang="en" sz="1050">
                <a:solidFill>
                  <a:srgbClr val="E06C75"/>
                </a:solidFill>
                <a:highlight>
                  <a:schemeClr val="lt1"/>
                </a:highlight>
                <a:latin typeface="Courier New"/>
                <a:ea typeface="Courier New"/>
                <a:cs typeface="Courier New"/>
                <a:sym typeface="Courier New"/>
              </a:rPr>
              <a:t>params</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order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orders</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filter</a:t>
            </a:r>
            <a:r>
              <a:rPr lang="en" sz="1050">
                <a:solidFill>
                  <a:srgbClr val="ABB2BF"/>
                </a:solidFill>
                <a:highlight>
                  <a:schemeClr val="lt1"/>
                </a:highlight>
                <a:latin typeface="Courier New"/>
                <a:ea typeface="Courier New"/>
                <a:cs typeface="Courier New"/>
                <a:sym typeface="Courier New"/>
              </a:rPr>
              <a:t>((n) </a:t>
            </a:r>
            <a:r>
              <a:rPr lang="en" sz="1050">
                <a:solidFill>
                  <a:srgbClr val="C678DD"/>
                </a:solidFill>
                <a:highlight>
                  <a:schemeClr val="lt1"/>
                </a:highlight>
                <a:latin typeface="Courier New"/>
                <a:ea typeface="Courier New"/>
                <a:cs typeface="Courier New"/>
                <a:sym typeface="Courier New"/>
              </a:rPr>
              <a:t>=&gt;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n</a:t>
            </a:r>
            <a:r>
              <a:rPr lang="en" sz="1050">
                <a:solidFill>
                  <a:srgbClr val="ABB2BF"/>
                </a:solidFill>
                <a:highlight>
                  <a:schemeClr val="lt1"/>
                </a:highlight>
                <a:latin typeface="Courier New"/>
                <a:ea typeface="Courier New"/>
                <a:cs typeface="Courier New"/>
                <a:sym typeface="Courier New"/>
              </a:rPr>
              <a:t>.</a:t>
            </a:r>
            <a:r>
              <a:rPr lang="en" sz="1050">
                <a:solidFill>
                  <a:srgbClr val="E06C75"/>
                </a:solidFill>
                <a:highlight>
                  <a:schemeClr val="lt1"/>
                </a:highlight>
                <a:latin typeface="Courier New"/>
                <a:ea typeface="Courier New"/>
                <a:cs typeface="Courier New"/>
                <a:sym typeface="Courier New"/>
              </a:rPr>
              <a:t>id</a:t>
            </a: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id)[</a:t>
            </a:r>
            <a:r>
              <a:rPr lang="en" sz="1050">
                <a:solidFill>
                  <a:srgbClr val="D19A66"/>
                </a:solidFill>
                <a:highlight>
                  <a:schemeClr val="lt1"/>
                </a:highlight>
                <a:latin typeface="Courier New"/>
                <a:ea typeface="Courier New"/>
                <a:cs typeface="Courier New"/>
                <a:sym typeface="Courier New"/>
              </a:rPr>
              <a:t>0</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if</a:t>
            </a:r>
            <a:r>
              <a:rPr lang="en" sz="1050">
                <a:solidFill>
                  <a:srgbClr val="ABB2BF"/>
                </a:solidFill>
                <a:highlight>
                  <a:schemeClr val="lt1"/>
                </a:highlight>
                <a:latin typeface="Courier New"/>
                <a:ea typeface="Courier New"/>
                <a:cs typeface="Courier New"/>
                <a:sym typeface="Courier New"/>
              </a:rPr>
              <a:t> (order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undefined)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return</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status: </a:t>
            </a:r>
            <a:r>
              <a:rPr lang="en" sz="1050">
                <a:solidFill>
                  <a:srgbClr val="98C379"/>
                </a:solidFill>
                <a:highlight>
                  <a:schemeClr val="lt1"/>
                </a:highlight>
                <a:latin typeface="Courier New"/>
                <a:ea typeface="Courier New"/>
                <a:cs typeface="Courier New"/>
                <a:sym typeface="Courier New"/>
              </a:rPr>
              <a:t>'success'</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data: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order,</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1"/>
          <p:cNvSpPr txBox="1">
            <a:spLocks noGrp="1"/>
          </p:cNvSpPr>
          <p:nvPr>
            <p:ph type="title"/>
          </p:nvPr>
        </p:nvSpPr>
        <p:spPr>
          <a:xfrm>
            <a:off x="720000" y="550450"/>
            <a:ext cx="4643100" cy="5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HANDLER.JS</a:t>
            </a:r>
            <a:endParaRPr/>
          </a:p>
        </p:txBody>
      </p:sp>
      <p:sp>
        <p:nvSpPr>
          <p:cNvPr id="342" name="Google Shape;342;p51"/>
          <p:cNvSpPr txBox="1"/>
          <p:nvPr/>
        </p:nvSpPr>
        <p:spPr>
          <a:xfrm>
            <a:off x="1219725" y="1403100"/>
            <a:ext cx="3000000" cy="325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response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h</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response</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status: </a:t>
            </a:r>
            <a:r>
              <a:rPr lang="en" sz="1050">
                <a:solidFill>
                  <a:srgbClr val="98C379"/>
                </a:solidFill>
                <a:highlight>
                  <a:schemeClr val="lt1"/>
                </a:highlight>
                <a:latin typeface="Courier New"/>
                <a:ea typeface="Courier New"/>
                <a:cs typeface="Courier New"/>
                <a:sym typeface="Courier New"/>
              </a:rPr>
              <a:t>'fail'</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message: </a:t>
            </a:r>
            <a:r>
              <a:rPr lang="en" sz="1050">
                <a:solidFill>
                  <a:srgbClr val="98C379"/>
                </a:solidFill>
                <a:highlight>
                  <a:schemeClr val="lt1"/>
                </a:highlight>
                <a:latin typeface="Courier New"/>
                <a:ea typeface="Courier New"/>
                <a:cs typeface="Courier New"/>
                <a:sym typeface="Courier New"/>
              </a:rPr>
              <a:t>'Transaksi tidak ditemukan'</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response</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code</a:t>
            </a:r>
            <a:r>
              <a:rPr lang="en" sz="1050">
                <a:solidFill>
                  <a:srgbClr val="ABB2BF"/>
                </a:solidFill>
                <a:highlight>
                  <a:schemeClr val="lt1"/>
                </a:highlight>
                <a:latin typeface="Courier New"/>
                <a:ea typeface="Courier New"/>
                <a:cs typeface="Courier New"/>
                <a:sym typeface="Courier New"/>
              </a:rPr>
              <a:t>(</a:t>
            </a:r>
            <a:r>
              <a:rPr lang="en" sz="1050">
                <a:solidFill>
                  <a:srgbClr val="D19A66"/>
                </a:solidFill>
                <a:highlight>
                  <a:schemeClr val="lt1"/>
                </a:highlight>
                <a:latin typeface="Courier New"/>
                <a:ea typeface="Courier New"/>
                <a:cs typeface="Courier New"/>
                <a:sym typeface="Courier New"/>
              </a:rPr>
              <a:t>404</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return</a:t>
            </a:r>
            <a:r>
              <a:rPr lang="en" sz="1050">
                <a:solidFill>
                  <a:srgbClr val="ABB2BF"/>
                </a:solidFill>
                <a:highlight>
                  <a:schemeClr val="lt1"/>
                </a:highlight>
                <a:latin typeface="Courier New"/>
                <a:ea typeface="Courier New"/>
                <a:cs typeface="Courier New"/>
                <a:sym typeface="Courier New"/>
              </a:rPr>
              <a:t> response;</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deleteOrderByIdHandler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(request, h) </a:t>
            </a:r>
            <a:r>
              <a:rPr lang="en" sz="1050">
                <a:solidFill>
                  <a:srgbClr val="C678DD"/>
                </a:solidFill>
                <a:highlight>
                  <a:schemeClr val="lt1"/>
                </a:highlight>
                <a:latin typeface="Courier New"/>
                <a:ea typeface="Courier New"/>
                <a:cs typeface="Courier New"/>
                <a:sym typeface="Courier New"/>
              </a:rPr>
              <a:t>=&gt;</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 id }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request</a:t>
            </a:r>
            <a:r>
              <a:rPr lang="en" sz="1050">
                <a:solidFill>
                  <a:srgbClr val="ABB2BF"/>
                </a:solidFill>
                <a:highlight>
                  <a:schemeClr val="lt1"/>
                </a:highlight>
                <a:latin typeface="Courier New"/>
                <a:ea typeface="Courier New"/>
                <a:cs typeface="Courier New"/>
                <a:sym typeface="Courier New"/>
              </a:rPr>
              <a:t>.</a:t>
            </a:r>
            <a:r>
              <a:rPr lang="en" sz="1050">
                <a:solidFill>
                  <a:srgbClr val="E06C75"/>
                </a:solidFill>
                <a:highlight>
                  <a:schemeClr val="lt1"/>
                </a:highlight>
                <a:latin typeface="Courier New"/>
                <a:ea typeface="Courier New"/>
                <a:cs typeface="Courier New"/>
                <a:sym typeface="Courier New"/>
              </a:rPr>
              <a:t>params</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index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orders</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findIndex</a:t>
            </a:r>
            <a:r>
              <a:rPr lang="en" sz="1050">
                <a:solidFill>
                  <a:srgbClr val="ABB2BF"/>
                </a:solidFill>
                <a:highlight>
                  <a:schemeClr val="lt1"/>
                </a:highlight>
                <a:latin typeface="Courier New"/>
                <a:ea typeface="Courier New"/>
                <a:cs typeface="Courier New"/>
                <a:sym typeface="Courier New"/>
              </a:rPr>
              <a:t>((order) </a:t>
            </a:r>
            <a:r>
              <a:rPr lang="en" sz="1050">
                <a:solidFill>
                  <a:srgbClr val="C678DD"/>
                </a:solidFill>
                <a:highlight>
                  <a:schemeClr val="lt1"/>
                </a:highlight>
                <a:latin typeface="Courier New"/>
                <a:ea typeface="Courier New"/>
                <a:cs typeface="Courier New"/>
                <a:sym typeface="Courier New"/>
              </a:rPr>
              <a:t>=&gt;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order</a:t>
            </a:r>
            <a:r>
              <a:rPr lang="en" sz="1050">
                <a:solidFill>
                  <a:srgbClr val="ABB2BF"/>
                </a:solidFill>
                <a:highlight>
                  <a:schemeClr val="lt1"/>
                </a:highlight>
                <a:latin typeface="Courier New"/>
                <a:ea typeface="Courier New"/>
                <a:cs typeface="Courier New"/>
                <a:sym typeface="Courier New"/>
              </a:rPr>
              <a:t>.</a:t>
            </a:r>
            <a:r>
              <a:rPr lang="en" sz="1050">
                <a:solidFill>
                  <a:srgbClr val="E06C75"/>
                </a:solidFill>
                <a:highlight>
                  <a:schemeClr val="lt1"/>
                </a:highlight>
                <a:latin typeface="Courier New"/>
                <a:ea typeface="Courier New"/>
                <a:cs typeface="Courier New"/>
                <a:sym typeface="Courier New"/>
              </a:rPr>
              <a:t>id</a:t>
            </a: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id);</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if</a:t>
            </a:r>
            <a:r>
              <a:rPr lang="en" sz="1050">
                <a:solidFill>
                  <a:srgbClr val="ABB2BF"/>
                </a:solidFill>
                <a:highlight>
                  <a:schemeClr val="lt1"/>
                </a:highlight>
                <a:latin typeface="Courier New"/>
                <a:ea typeface="Courier New"/>
                <a:cs typeface="Courier New"/>
                <a:sym typeface="Courier New"/>
              </a:rPr>
              <a:t> (index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a:t>
            </a:r>
            <a:r>
              <a:rPr lang="en" sz="1050">
                <a:solidFill>
                  <a:srgbClr val="D19A66"/>
                </a:solidFill>
                <a:highlight>
                  <a:schemeClr val="lt1"/>
                </a:highlight>
                <a:latin typeface="Courier New"/>
                <a:ea typeface="Courier New"/>
                <a:cs typeface="Courier New"/>
                <a:sym typeface="Courier New"/>
              </a:rPr>
              <a:t>1</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orders</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splice</a:t>
            </a:r>
            <a:r>
              <a:rPr lang="en" sz="1050">
                <a:solidFill>
                  <a:srgbClr val="ABB2BF"/>
                </a:solidFill>
                <a:highlight>
                  <a:schemeClr val="lt1"/>
                </a:highlight>
                <a:latin typeface="Courier New"/>
                <a:ea typeface="Courier New"/>
                <a:cs typeface="Courier New"/>
                <a:sym typeface="Courier New"/>
              </a:rPr>
              <a:t>(index, </a:t>
            </a:r>
            <a:r>
              <a:rPr lang="en" sz="1050">
                <a:solidFill>
                  <a:srgbClr val="D19A66"/>
                </a:solidFill>
                <a:highlight>
                  <a:schemeClr val="lt1"/>
                </a:highlight>
                <a:latin typeface="Courier New"/>
                <a:ea typeface="Courier New"/>
                <a:cs typeface="Courier New"/>
                <a:sym typeface="Courier New"/>
              </a:rPr>
              <a:t>1</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p:txBody>
      </p:sp>
      <p:sp>
        <p:nvSpPr>
          <p:cNvPr id="343" name="Google Shape;343;p51"/>
          <p:cNvSpPr txBox="1"/>
          <p:nvPr/>
        </p:nvSpPr>
        <p:spPr>
          <a:xfrm>
            <a:off x="4508525" y="1201675"/>
            <a:ext cx="30000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50">
              <a:solidFill>
                <a:srgbClr val="C678DD"/>
              </a:solidFill>
              <a:highlight>
                <a:schemeClr val="lt1"/>
              </a:highlight>
              <a:latin typeface="Courier New"/>
              <a:ea typeface="Courier New"/>
              <a:cs typeface="Courier New"/>
              <a:sym typeface="Courier New"/>
            </a:endParaRPr>
          </a:p>
        </p:txBody>
      </p:sp>
      <p:sp>
        <p:nvSpPr>
          <p:cNvPr id="344" name="Google Shape;344;p51"/>
          <p:cNvSpPr txBox="1"/>
          <p:nvPr/>
        </p:nvSpPr>
        <p:spPr>
          <a:xfrm>
            <a:off x="4642250" y="918300"/>
            <a:ext cx="3000000" cy="422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response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h</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response</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status: </a:t>
            </a:r>
            <a:r>
              <a:rPr lang="en" sz="1050">
                <a:solidFill>
                  <a:srgbClr val="98C379"/>
                </a:solidFill>
                <a:highlight>
                  <a:schemeClr val="lt1"/>
                </a:highlight>
                <a:latin typeface="Courier New"/>
                <a:ea typeface="Courier New"/>
                <a:cs typeface="Courier New"/>
                <a:sym typeface="Courier New"/>
              </a:rPr>
              <a:t>'success'</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message: </a:t>
            </a:r>
            <a:r>
              <a:rPr lang="en" sz="1050">
                <a:solidFill>
                  <a:srgbClr val="98C379"/>
                </a:solidFill>
                <a:highlight>
                  <a:schemeClr val="lt1"/>
                </a:highlight>
                <a:latin typeface="Courier New"/>
                <a:ea typeface="Courier New"/>
                <a:cs typeface="Courier New"/>
                <a:sym typeface="Courier New"/>
              </a:rPr>
              <a:t>'Transaksi berhasil dihapus'</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response</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code</a:t>
            </a:r>
            <a:r>
              <a:rPr lang="en" sz="1050">
                <a:solidFill>
                  <a:srgbClr val="ABB2BF"/>
                </a:solidFill>
                <a:highlight>
                  <a:schemeClr val="lt1"/>
                </a:highlight>
                <a:latin typeface="Courier New"/>
                <a:ea typeface="Courier New"/>
                <a:cs typeface="Courier New"/>
                <a:sym typeface="Courier New"/>
              </a:rPr>
              <a:t>(</a:t>
            </a:r>
            <a:r>
              <a:rPr lang="en" sz="1050">
                <a:solidFill>
                  <a:srgbClr val="D19A66"/>
                </a:solidFill>
                <a:highlight>
                  <a:schemeClr val="lt1"/>
                </a:highlight>
                <a:latin typeface="Courier New"/>
                <a:ea typeface="Courier New"/>
                <a:cs typeface="Courier New"/>
                <a:sym typeface="Courier New"/>
              </a:rPr>
              <a:t>200</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return</a:t>
            </a:r>
            <a:r>
              <a:rPr lang="en" sz="1050">
                <a:solidFill>
                  <a:srgbClr val="ABB2BF"/>
                </a:solidFill>
                <a:highlight>
                  <a:schemeClr val="lt1"/>
                </a:highlight>
                <a:latin typeface="Courier New"/>
                <a:ea typeface="Courier New"/>
                <a:cs typeface="Courier New"/>
                <a:sym typeface="Courier New"/>
              </a:rPr>
              <a:t> response;</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response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h</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response</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status: </a:t>
            </a:r>
            <a:r>
              <a:rPr lang="en" sz="1050">
                <a:solidFill>
                  <a:srgbClr val="98C379"/>
                </a:solidFill>
                <a:highlight>
                  <a:schemeClr val="lt1"/>
                </a:highlight>
                <a:latin typeface="Courier New"/>
                <a:ea typeface="Courier New"/>
                <a:cs typeface="Courier New"/>
                <a:sym typeface="Courier New"/>
              </a:rPr>
              <a:t>'fail'</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message: </a:t>
            </a:r>
            <a:r>
              <a:rPr lang="en" sz="1050">
                <a:solidFill>
                  <a:srgbClr val="98C379"/>
                </a:solidFill>
                <a:highlight>
                  <a:schemeClr val="lt1"/>
                </a:highlight>
                <a:latin typeface="Courier New"/>
                <a:ea typeface="Courier New"/>
                <a:cs typeface="Courier New"/>
                <a:sym typeface="Courier New"/>
              </a:rPr>
              <a:t>'Transaksi gagal dihapus. Id Order tidak ditemukan'</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response</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code</a:t>
            </a:r>
            <a:r>
              <a:rPr lang="en" sz="1050">
                <a:solidFill>
                  <a:srgbClr val="ABB2BF"/>
                </a:solidFill>
                <a:highlight>
                  <a:schemeClr val="lt1"/>
                </a:highlight>
                <a:latin typeface="Courier New"/>
                <a:ea typeface="Courier New"/>
                <a:cs typeface="Courier New"/>
                <a:sym typeface="Courier New"/>
              </a:rPr>
              <a:t>(</a:t>
            </a:r>
            <a:r>
              <a:rPr lang="en" sz="1050">
                <a:solidFill>
                  <a:srgbClr val="D19A66"/>
                </a:solidFill>
                <a:highlight>
                  <a:schemeClr val="lt1"/>
                </a:highlight>
                <a:latin typeface="Courier New"/>
                <a:ea typeface="Courier New"/>
                <a:cs typeface="Courier New"/>
                <a:sym typeface="Courier New"/>
              </a:rPr>
              <a:t>404</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return</a:t>
            </a:r>
            <a:r>
              <a:rPr lang="en" sz="1050">
                <a:solidFill>
                  <a:srgbClr val="ABB2BF"/>
                </a:solidFill>
                <a:highlight>
                  <a:schemeClr val="lt1"/>
                </a:highlight>
                <a:latin typeface="Courier New"/>
                <a:ea typeface="Courier New"/>
                <a:cs typeface="Courier New"/>
                <a:sym typeface="Courier New"/>
              </a:rPr>
              <a:t> response;</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module.exports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addOrderHandler,</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getAllOrderHandler,</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getOrderByIdHandler,</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deleteOrderByIdHandler,</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2"/>
          <p:cNvSpPr txBox="1">
            <a:spLocks noGrp="1"/>
          </p:cNvSpPr>
          <p:nvPr>
            <p:ph type="title"/>
          </p:nvPr>
        </p:nvSpPr>
        <p:spPr>
          <a:xfrm>
            <a:off x="720000" y="573125"/>
            <a:ext cx="4104900" cy="46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ORDER.JS</a:t>
            </a:r>
            <a:endParaRPr/>
          </a:p>
        </p:txBody>
      </p:sp>
      <p:sp>
        <p:nvSpPr>
          <p:cNvPr id="350" name="Google Shape;350;p52"/>
          <p:cNvSpPr txBox="1"/>
          <p:nvPr/>
        </p:nvSpPr>
        <p:spPr>
          <a:xfrm>
            <a:off x="1538400" y="2179200"/>
            <a:ext cx="3000000" cy="669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orders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module.exports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orders;</a:t>
            </a:r>
            <a:endParaRPr sz="1050">
              <a:solidFill>
                <a:srgbClr val="ABB2BF"/>
              </a:solidFill>
              <a:highlight>
                <a:schemeClr val="lt1"/>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a:spLocks noGrp="1"/>
          </p:cNvSpPr>
          <p:nvPr>
            <p:ph type="title"/>
          </p:nvPr>
        </p:nvSpPr>
        <p:spPr>
          <a:xfrm>
            <a:off x="720000" y="538550"/>
            <a:ext cx="31677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ROUTES.JS</a:t>
            </a:r>
            <a:endParaRPr/>
          </a:p>
        </p:txBody>
      </p:sp>
      <p:sp>
        <p:nvSpPr>
          <p:cNvPr id="356" name="Google Shape;356;p53"/>
          <p:cNvSpPr txBox="1"/>
          <p:nvPr/>
        </p:nvSpPr>
        <p:spPr>
          <a:xfrm>
            <a:off x="1407775" y="1400125"/>
            <a:ext cx="3000000" cy="325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addOrderHandler,</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getAllOrderHandler,</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getOrderByIdHandler,</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deleteOrderByIdHandler,</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61AFEF"/>
                </a:solidFill>
                <a:highlight>
                  <a:schemeClr val="lt1"/>
                </a:highlight>
                <a:latin typeface="Courier New"/>
                <a:ea typeface="Courier New"/>
                <a:cs typeface="Courier New"/>
                <a:sym typeface="Courier New"/>
              </a:rPr>
              <a:t>require</a:t>
            </a:r>
            <a:r>
              <a:rPr lang="en" sz="1050">
                <a:solidFill>
                  <a:srgbClr val="ABB2BF"/>
                </a:solidFill>
                <a:highlight>
                  <a:schemeClr val="lt1"/>
                </a:highlight>
                <a:latin typeface="Courier New"/>
                <a:ea typeface="Courier New"/>
                <a:cs typeface="Courier New"/>
                <a:sym typeface="Courier New"/>
              </a:rPr>
              <a:t>(</a:t>
            </a:r>
            <a:r>
              <a:rPr lang="en" sz="1050">
                <a:solidFill>
                  <a:srgbClr val="98C379"/>
                </a:solidFill>
                <a:highlight>
                  <a:schemeClr val="lt1"/>
                </a:highlight>
                <a:latin typeface="Courier New"/>
                <a:ea typeface="Courier New"/>
                <a:cs typeface="Courier New"/>
                <a:sym typeface="Courier New"/>
              </a:rPr>
              <a:t>'./handler'</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routes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method: </a:t>
            </a:r>
            <a:r>
              <a:rPr lang="en" sz="1050">
                <a:solidFill>
                  <a:srgbClr val="98C379"/>
                </a:solidFill>
                <a:highlight>
                  <a:schemeClr val="lt1"/>
                </a:highlight>
                <a:latin typeface="Courier New"/>
                <a:ea typeface="Courier New"/>
                <a:cs typeface="Courier New"/>
                <a:sym typeface="Courier New"/>
              </a:rPr>
              <a:t>'POST'</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path: </a:t>
            </a:r>
            <a:r>
              <a:rPr lang="en" sz="1050">
                <a:solidFill>
                  <a:srgbClr val="98C379"/>
                </a:solidFill>
                <a:highlight>
                  <a:schemeClr val="lt1"/>
                </a:highlight>
                <a:latin typeface="Courier New"/>
                <a:ea typeface="Courier New"/>
                <a:cs typeface="Courier New"/>
                <a:sym typeface="Courier New"/>
              </a:rPr>
              <a:t>'/order'</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handler: addOrderHandler,</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method: </a:t>
            </a:r>
            <a:r>
              <a:rPr lang="en" sz="1050">
                <a:solidFill>
                  <a:srgbClr val="98C379"/>
                </a:solidFill>
                <a:highlight>
                  <a:schemeClr val="lt1"/>
                </a:highlight>
                <a:latin typeface="Courier New"/>
                <a:ea typeface="Courier New"/>
                <a:cs typeface="Courier New"/>
                <a:sym typeface="Courier New"/>
              </a:rPr>
              <a:t>'GET'</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path: </a:t>
            </a:r>
            <a:r>
              <a:rPr lang="en" sz="1050">
                <a:solidFill>
                  <a:srgbClr val="98C379"/>
                </a:solidFill>
                <a:highlight>
                  <a:schemeClr val="lt1"/>
                </a:highlight>
                <a:latin typeface="Courier New"/>
                <a:ea typeface="Courier New"/>
                <a:cs typeface="Courier New"/>
                <a:sym typeface="Courier New"/>
              </a:rPr>
              <a:t>'/order'</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handler: getAllOrderHandler,</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p:txBody>
      </p:sp>
      <p:sp>
        <p:nvSpPr>
          <p:cNvPr id="357" name="Google Shape;357;p53"/>
          <p:cNvSpPr txBox="1"/>
          <p:nvPr/>
        </p:nvSpPr>
        <p:spPr>
          <a:xfrm>
            <a:off x="4788050" y="196592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method: </a:t>
            </a:r>
            <a:r>
              <a:rPr lang="en" sz="1050">
                <a:solidFill>
                  <a:srgbClr val="98C379"/>
                </a:solidFill>
                <a:highlight>
                  <a:schemeClr val="lt1"/>
                </a:highlight>
                <a:latin typeface="Courier New"/>
                <a:ea typeface="Courier New"/>
                <a:cs typeface="Courier New"/>
                <a:sym typeface="Courier New"/>
              </a:rPr>
              <a:t>'GET'</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path: </a:t>
            </a:r>
            <a:r>
              <a:rPr lang="en" sz="1050">
                <a:solidFill>
                  <a:srgbClr val="98C379"/>
                </a:solidFill>
                <a:highlight>
                  <a:schemeClr val="lt1"/>
                </a:highlight>
                <a:latin typeface="Courier New"/>
                <a:ea typeface="Courier New"/>
                <a:cs typeface="Courier New"/>
                <a:sym typeface="Courier New"/>
              </a:rPr>
              <a:t>'/order/{id}'</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handler: getOrderByIdHandler,</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method: </a:t>
            </a:r>
            <a:r>
              <a:rPr lang="en" sz="1050">
                <a:solidFill>
                  <a:srgbClr val="98C379"/>
                </a:solidFill>
                <a:highlight>
                  <a:schemeClr val="lt1"/>
                </a:highlight>
                <a:latin typeface="Courier New"/>
                <a:ea typeface="Courier New"/>
                <a:cs typeface="Courier New"/>
                <a:sym typeface="Courier New"/>
              </a:rPr>
              <a:t>'DELETE'</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path: </a:t>
            </a:r>
            <a:r>
              <a:rPr lang="en" sz="1050">
                <a:solidFill>
                  <a:srgbClr val="98C379"/>
                </a:solidFill>
                <a:highlight>
                  <a:schemeClr val="lt1"/>
                </a:highlight>
                <a:latin typeface="Courier New"/>
                <a:ea typeface="Courier New"/>
                <a:cs typeface="Courier New"/>
                <a:sym typeface="Courier New"/>
              </a:rPr>
              <a:t>'/order/{id}'</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handler: deleteOrderByIdHandler,</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module.exports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routes;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a:spLocks noGrp="1"/>
          </p:cNvSpPr>
          <p:nvPr>
            <p:ph type="title"/>
          </p:nvPr>
        </p:nvSpPr>
        <p:spPr>
          <a:xfrm>
            <a:off x="720000" y="382125"/>
            <a:ext cx="38520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SERVER.JS</a:t>
            </a:r>
            <a:endParaRPr/>
          </a:p>
        </p:txBody>
      </p:sp>
      <p:sp>
        <p:nvSpPr>
          <p:cNvPr id="363" name="Google Shape;363;p54"/>
          <p:cNvSpPr txBox="1"/>
          <p:nvPr/>
        </p:nvSpPr>
        <p:spPr>
          <a:xfrm>
            <a:off x="1331000" y="1552800"/>
            <a:ext cx="3000000" cy="2932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Hapi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61AFEF"/>
                </a:solidFill>
                <a:highlight>
                  <a:schemeClr val="lt1"/>
                </a:highlight>
                <a:latin typeface="Courier New"/>
                <a:ea typeface="Courier New"/>
                <a:cs typeface="Courier New"/>
                <a:sym typeface="Courier New"/>
              </a:rPr>
              <a:t>require</a:t>
            </a:r>
            <a:r>
              <a:rPr lang="en" sz="1050">
                <a:solidFill>
                  <a:srgbClr val="ABB2BF"/>
                </a:solidFill>
                <a:highlight>
                  <a:schemeClr val="lt1"/>
                </a:highlight>
                <a:latin typeface="Courier New"/>
                <a:ea typeface="Courier New"/>
                <a:cs typeface="Courier New"/>
                <a:sym typeface="Courier New"/>
              </a:rPr>
              <a:t>(</a:t>
            </a:r>
            <a:r>
              <a:rPr lang="en" sz="1050">
                <a:solidFill>
                  <a:srgbClr val="98C379"/>
                </a:solidFill>
                <a:highlight>
                  <a:schemeClr val="lt1"/>
                </a:highlight>
                <a:latin typeface="Courier New"/>
                <a:ea typeface="Courier New"/>
                <a:cs typeface="Courier New"/>
                <a:sym typeface="Courier New"/>
              </a:rPr>
              <a:t>'@hapi/hapi'</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routes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61AFEF"/>
                </a:solidFill>
                <a:highlight>
                  <a:schemeClr val="lt1"/>
                </a:highlight>
                <a:latin typeface="Courier New"/>
                <a:ea typeface="Courier New"/>
                <a:cs typeface="Courier New"/>
                <a:sym typeface="Courier New"/>
              </a:rPr>
              <a:t>require</a:t>
            </a:r>
            <a:r>
              <a:rPr lang="en" sz="1050">
                <a:solidFill>
                  <a:srgbClr val="ABB2BF"/>
                </a:solidFill>
                <a:highlight>
                  <a:schemeClr val="lt1"/>
                </a:highlight>
                <a:latin typeface="Courier New"/>
                <a:ea typeface="Courier New"/>
                <a:cs typeface="Courier New"/>
                <a:sym typeface="Courier New"/>
              </a:rPr>
              <a:t>(</a:t>
            </a:r>
            <a:r>
              <a:rPr lang="en" sz="1050">
                <a:solidFill>
                  <a:srgbClr val="98C379"/>
                </a:solidFill>
                <a:highlight>
                  <a:schemeClr val="lt1"/>
                </a:highlight>
                <a:latin typeface="Courier New"/>
                <a:ea typeface="Courier New"/>
                <a:cs typeface="Courier New"/>
                <a:sym typeface="Courier New"/>
              </a:rPr>
              <a:t>'./routes'</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init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61AFEF"/>
                </a:solidFill>
                <a:highlight>
                  <a:schemeClr val="lt1"/>
                </a:highlight>
                <a:latin typeface="Courier New"/>
                <a:ea typeface="Courier New"/>
                <a:cs typeface="Courier New"/>
                <a:sym typeface="Courier New"/>
              </a:rPr>
              <a:t>async</a:t>
            </a:r>
            <a:r>
              <a:rPr lang="en" sz="1050">
                <a:solidFill>
                  <a:srgbClr val="E06C75"/>
                </a:solidFill>
                <a:highlight>
                  <a:schemeClr val="lt1"/>
                </a:highlight>
                <a:latin typeface="Courier New"/>
                <a:ea typeface="Courier New"/>
                <a:cs typeface="Courier New"/>
                <a:sym typeface="Courier New"/>
              </a:rPr>
              <a:t> </a:t>
            </a: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=&gt;</a:t>
            </a: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const</a:t>
            </a:r>
            <a:r>
              <a:rPr lang="en" sz="1050">
                <a:solidFill>
                  <a:srgbClr val="ABB2BF"/>
                </a:solidFill>
                <a:highlight>
                  <a:schemeClr val="lt1"/>
                </a:highlight>
                <a:latin typeface="Courier New"/>
                <a:ea typeface="Courier New"/>
                <a:cs typeface="Courier New"/>
                <a:sym typeface="Courier New"/>
              </a:rPr>
              <a:t> server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Hapi</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server</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port: </a:t>
            </a:r>
            <a:r>
              <a:rPr lang="en" sz="1050">
                <a:solidFill>
                  <a:srgbClr val="D19A66"/>
                </a:solidFill>
                <a:highlight>
                  <a:schemeClr val="lt1"/>
                </a:highlight>
                <a:latin typeface="Courier New"/>
                <a:ea typeface="Courier New"/>
                <a:cs typeface="Courier New"/>
                <a:sym typeface="Courier New"/>
              </a:rPr>
              <a:t>5000</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host: </a:t>
            </a:r>
            <a:r>
              <a:rPr lang="en" sz="1050">
                <a:solidFill>
                  <a:srgbClr val="E5C07B"/>
                </a:solidFill>
                <a:highlight>
                  <a:schemeClr val="lt1"/>
                </a:highlight>
                <a:latin typeface="Courier New"/>
                <a:ea typeface="Courier New"/>
                <a:cs typeface="Courier New"/>
                <a:sym typeface="Courier New"/>
              </a:rPr>
              <a:t>process</a:t>
            </a:r>
            <a:r>
              <a:rPr lang="en" sz="1050">
                <a:solidFill>
                  <a:srgbClr val="ABB2BF"/>
                </a:solidFill>
                <a:highlight>
                  <a:schemeClr val="lt1"/>
                </a:highlight>
                <a:latin typeface="Courier New"/>
                <a:ea typeface="Courier New"/>
                <a:cs typeface="Courier New"/>
                <a:sym typeface="Courier New"/>
              </a:rPr>
              <a:t>.</a:t>
            </a:r>
            <a:r>
              <a:rPr lang="en" sz="1050">
                <a:solidFill>
                  <a:srgbClr val="E5C07B"/>
                </a:solidFill>
                <a:highlight>
                  <a:schemeClr val="lt1"/>
                </a:highlight>
                <a:latin typeface="Courier New"/>
                <a:ea typeface="Courier New"/>
                <a:cs typeface="Courier New"/>
                <a:sym typeface="Courier New"/>
              </a:rPr>
              <a:t>env</a:t>
            </a:r>
            <a:r>
              <a:rPr lang="en" sz="1050">
                <a:solidFill>
                  <a:srgbClr val="ABB2BF"/>
                </a:solidFill>
                <a:highlight>
                  <a:schemeClr val="lt1"/>
                </a:highlight>
                <a:latin typeface="Courier New"/>
                <a:ea typeface="Courier New"/>
                <a:cs typeface="Courier New"/>
                <a:sym typeface="Courier New"/>
              </a:rPr>
              <a:t>.</a:t>
            </a:r>
            <a:r>
              <a:rPr lang="en" sz="1050">
                <a:solidFill>
                  <a:srgbClr val="E06C75"/>
                </a:solidFill>
                <a:highlight>
                  <a:schemeClr val="lt1"/>
                </a:highlight>
                <a:latin typeface="Courier New"/>
                <a:ea typeface="Courier New"/>
                <a:cs typeface="Courier New"/>
                <a:sym typeface="Courier New"/>
              </a:rPr>
              <a:t>NODE_ENV</a:t>
            </a: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98C379"/>
                </a:solidFill>
                <a:highlight>
                  <a:schemeClr val="lt1"/>
                </a:highlight>
                <a:latin typeface="Courier New"/>
                <a:ea typeface="Courier New"/>
                <a:cs typeface="Courier New"/>
                <a:sym typeface="Courier New"/>
              </a:rPr>
              <a:t>'production'</a:t>
            </a: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98C379"/>
                </a:solidFill>
                <a:highlight>
                  <a:schemeClr val="lt1"/>
                </a:highlight>
                <a:latin typeface="Courier New"/>
                <a:ea typeface="Courier New"/>
                <a:cs typeface="Courier New"/>
                <a:sym typeface="Courier New"/>
              </a:rPr>
              <a:t>'localhost'</a:t>
            </a:r>
            <a:r>
              <a:rPr lang="en" sz="1050">
                <a:solidFill>
                  <a:srgbClr val="ABB2BF"/>
                </a:solidFill>
                <a:highlight>
                  <a:schemeClr val="lt1"/>
                </a:highlight>
                <a:latin typeface="Courier New"/>
                <a:ea typeface="Courier New"/>
                <a:cs typeface="Courier New"/>
                <a:sym typeface="Courier New"/>
              </a:rPr>
              <a:t> </a:t>
            </a:r>
            <a:r>
              <a:rPr lang="en" sz="1050">
                <a:solidFill>
                  <a:srgbClr val="C678DD"/>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 </a:t>
            </a:r>
            <a:r>
              <a:rPr lang="en" sz="1050">
                <a:solidFill>
                  <a:srgbClr val="98C379"/>
                </a:solidFill>
                <a:highlight>
                  <a:schemeClr val="lt1"/>
                </a:highlight>
                <a:latin typeface="Courier New"/>
                <a:ea typeface="Courier New"/>
                <a:cs typeface="Courier New"/>
                <a:sym typeface="Courier New"/>
              </a:rPr>
              <a:t>'192.168.0.127'</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routes: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cors: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origin: [</a:t>
            </a:r>
            <a:r>
              <a:rPr lang="en" sz="1050">
                <a:solidFill>
                  <a:srgbClr val="98C379"/>
                </a:solidFill>
                <a:highlight>
                  <a:schemeClr val="lt1"/>
                </a:highlight>
                <a:latin typeface="Courier New"/>
                <a:ea typeface="Courier New"/>
                <a:cs typeface="Courier New"/>
                <a:sym typeface="Courier New"/>
              </a:rPr>
              <a:t>'*'</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server</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route</a:t>
            </a:r>
            <a:r>
              <a:rPr lang="en" sz="1050">
                <a:solidFill>
                  <a:srgbClr val="ABB2BF"/>
                </a:solidFill>
                <a:highlight>
                  <a:schemeClr val="lt1"/>
                </a:highlight>
                <a:latin typeface="Courier New"/>
                <a:ea typeface="Courier New"/>
                <a:cs typeface="Courier New"/>
                <a:sym typeface="Courier New"/>
              </a:rPr>
              <a:t>(routes);</a:t>
            </a:r>
            <a:endParaRPr sz="1050">
              <a:solidFill>
                <a:srgbClr val="ABB2BF"/>
              </a:solidFill>
              <a:highlight>
                <a:schemeClr val="lt1"/>
              </a:highlight>
              <a:latin typeface="Courier New"/>
              <a:ea typeface="Courier New"/>
              <a:cs typeface="Courier New"/>
              <a:sym typeface="Courier New"/>
            </a:endParaRPr>
          </a:p>
        </p:txBody>
      </p:sp>
      <p:sp>
        <p:nvSpPr>
          <p:cNvPr id="364" name="Google Shape;364;p54"/>
          <p:cNvSpPr txBox="1"/>
          <p:nvPr/>
        </p:nvSpPr>
        <p:spPr>
          <a:xfrm>
            <a:off x="5030075" y="2368100"/>
            <a:ext cx="30000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await </a:t>
            </a:r>
            <a:r>
              <a:rPr lang="en" sz="1050">
                <a:solidFill>
                  <a:srgbClr val="E5C07B"/>
                </a:solidFill>
                <a:highlight>
                  <a:schemeClr val="lt1"/>
                </a:highlight>
                <a:latin typeface="Courier New"/>
                <a:ea typeface="Courier New"/>
                <a:cs typeface="Courier New"/>
                <a:sym typeface="Courier New"/>
              </a:rPr>
              <a:t>server</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start</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  </a:t>
            </a:r>
            <a:r>
              <a:rPr lang="en" sz="1050">
                <a:solidFill>
                  <a:srgbClr val="E5C07B"/>
                </a:solidFill>
                <a:highlight>
                  <a:schemeClr val="lt1"/>
                </a:highlight>
                <a:latin typeface="Courier New"/>
                <a:ea typeface="Courier New"/>
                <a:cs typeface="Courier New"/>
                <a:sym typeface="Courier New"/>
              </a:rPr>
              <a:t>console</a:t>
            </a:r>
            <a:r>
              <a:rPr lang="en" sz="1050">
                <a:solidFill>
                  <a:srgbClr val="ABB2BF"/>
                </a:solidFill>
                <a:highlight>
                  <a:schemeClr val="lt1"/>
                </a:highlight>
                <a:latin typeface="Courier New"/>
                <a:ea typeface="Courier New"/>
                <a:cs typeface="Courier New"/>
                <a:sym typeface="Courier New"/>
              </a:rPr>
              <a:t>.</a:t>
            </a:r>
            <a:r>
              <a:rPr lang="en" sz="1050">
                <a:solidFill>
                  <a:srgbClr val="61AFEF"/>
                </a:solidFill>
                <a:highlight>
                  <a:schemeClr val="lt1"/>
                </a:highlight>
                <a:latin typeface="Courier New"/>
                <a:ea typeface="Courier New"/>
                <a:cs typeface="Courier New"/>
                <a:sym typeface="Courier New"/>
              </a:rPr>
              <a:t>log</a:t>
            </a:r>
            <a:r>
              <a:rPr lang="en" sz="1050">
                <a:solidFill>
                  <a:srgbClr val="ABB2BF"/>
                </a:solidFill>
                <a:highlight>
                  <a:schemeClr val="lt1"/>
                </a:highlight>
                <a:latin typeface="Courier New"/>
                <a:ea typeface="Courier New"/>
                <a:cs typeface="Courier New"/>
                <a:sym typeface="Courier New"/>
              </a:rPr>
              <a:t>(`Server berjalan pada ${</a:t>
            </a:r>
            <a:r>
              <a:rPr lang="en" sz="1050">
                <a:solidFill>
                  <a:srgbClr val="E5C07B"/>
                </a:solidFill>
                <a:highlight>
                  <a:schemeClr val="lt1"/>
                </a:highlight>
                <a:latin typeface="Courier New"/>
                <a:ea typeface="Courier New"/>
                <a:cs typeface="Courier New"/>
                <a:sym typeface="Courier New"/>
              </a:rPr>
              <a:t>server</a:t>
            </a:r>
            <a:r>
              <a:rPr lang="en" sz="1050">
                <a:solidFill>
                  <a:srgbClr val="ABB2BF"/>
                </a:solidFill>
                <a:highlight>
                  <a:schemeClr val="lt1"/>
                </a:highlight>
                <a:latin typeface="Courier New"/>
                <a:ea typeface="Courier New"/>
                <a:cs typeface="Courier New"/>
                <a:sym typeface="Courier New"/>
              </a:rPr>
              <a:t>.</a:t>
            </a:r>
            <a:r>
              <a:rPr lang="en" sz="1050">
                <a:solidFill>
                  <a:srgbClr val="E5C07B"/>
                </a:solidFill>
                <a:highlight>
                  <a:schemeClr val="lt1"/>
                </a:highlight>
                <a:latin typeface="Courier New"/>
                <a:ea typeface="Courier New"/>
                <a:cs typeface="Courier New"/>
                <a:sym typeface="Courier New"/>
              </a:rPr>
              <a:t>info</a:t>
            </a:r>
            <a:r>
              <a:rPr lang="en" sz="1050">
                <a:solidFill>
                  <a:srgbClr val="ABB2BF"/>
                </a:solidFill>
                <a:highlight>
                  <a:schemeClr val="lt1"/>
                </a:highlight>
                <a:latin typeface="Courier New"/>
                <a:ea typeface="Courier New"/>
                <a:cs typeface="Courier New"/>
                <a:sym typeface="Courier New"/>
              </a:rPr>
              <a:t>.</a:t>
            </a:r>
            <a:r>
              <a:rPr lang="en" sz="1050">
                <a:solidFill>
                  <a:srgbClr val="E06C75"/>
                </a:solidFill>
                <a:highlight>
                  <a:schemeClr val="lt1"/>
                </a:highlight>
                <a:latin typeface="Courier New"/>
                <a:ea typeface="Courier New"/>
                <a:cs typeface="Courier New"/>
                <a:sym typeface="Courier New"/>
              </a:rPr>
              <a:t>uri</a:t>
            </a: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ABB2BF"/>
                </a:solidFill>
                <a:highlight>
                  <a:schemeClr val="lt1"/>
                </a:highlight>
                <a:latin typeface="Courier New"/>
                <a:ea typeface="Courier New"/>
                <a:cs typeface="Courier New"/>
                <a:sym typeface="Courier New"/>
              </a:rPr>
              <a:t>};</a:t>
            </a: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endParaRPr sz="1050">
              <a:solidFill>
                <a:srgbClr val="ABB2BF"/>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61AFEF"/>
                </a:solidFill>
                <a:highlight>
                  <a:schemeClr val="lt1"/>
                </a:highlight>
                <a:latin typeface="Courier New"/>
                <a:ea typeface="Courier New"/>
                <a:cs typeface="Courier New"/>
                <a:sym typeface="Courier New"/>
              </a:rPr>
              <a:t>init</a:t>
            </a:r>
            <a:r>
              <a:rPr lang="en" sz="1050">
                <a:solidFill>
                  <a:srgbClr val="ABB2BF"/>
                </a:solidFill>
                <a:highlight>
                  <a:schemeClr val="lt1"/>
                </a:highlight>
                <a:latin typeface="Courier New"/>
                <a:ea typeface="Courier New"/>
                <a:cs typeface="Courier New"/>
                <a:sym typeface="Courier New"/>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5"/>
          <p:cNvSpPr txBox="1">
            <a:spLocks noGrp="1"/>
          </p:cNvSpPr>
          <p:nvPr>
            <p:ph type="title"/>
          </p:nvPr>
        </p:nvSpPr>
        <p:spPr>
          <a:xfrm>
            <a:off x="1265550" y="2513650"/>
            <a:ext cx="5792100" cy="13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PENGGUNAAN PROGRAM</a:t>
            </a:r>
            <a:endParaRPr/>
          </a:p>
        </p:txBody>
      </p:sp>
      <p:sp>
        <p:nvSpPr>
          <p:cNvPr id="370" name="Google Shape;370;p55"/>
          <p:cNvSpPr txBox="1">
            <a:spLocks noGrp="1"/>
          </p:cNvSpPr>
          <p:nvPr>
            <p:ph type="subTitle" idx="1"/>
          </p:nvPr>
        </p:nvSpPr>
        <p:spPr>
          <a:xfrm>
            <a:off x="1265550" y="3706500"/>
            <a:ext cx="5792100" cy="4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a:t>Step by step</a:t>
            </a:r>
            <a:r>
              <a:rPr lang="en"/>
              <a:t> penggunaan program pada </a:t>
            </a:r>
            <a:r>
              <a:rPr lang="en" i="1"/>
              <a:t>localhost</a:t>
            </a:r>
            <a:endParaRPr i="1"/>
          </a:p>
        </p:txBody>
      </p:sp>
      <p:sp>
        <p:nvSpPr>
          <p:cNvPr id="371" name="Google Shape;371;p55"/>
          <p:cNvSpPr/>
          <p:nvPr/>
        </p:nvSpPr>
        <p:spPr>
          <a:xfrm>
            <a:off x="1371604" y="1147249"/>
            <a:ext cx="1296000" cy="129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5"/>
          <p:cNvSpPr txBox="1">
            <a:spLocks noGrp="1"/>
          </p:cNvSpPr>
          <p:nvPr>
            <p:ph type="title" idx="2"/>
          </p:nvPr>
        </p:nvSpPr>
        <p:spPr>
          <a:xfrm>
            <a:off x="1491000" y="1413942"/>
            <a:ext cx="10572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a:t>
            </a:r>
            <a:endParaRPr>
              <a:solidFill>
                <a:schemeClr val="accent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body" idx="1"/>
          </p:nvPr>
        </p:nvSpPr>
        <p:spPr>
          <a:xfrm>
            <a:off x="1194625" y="1466900"/>
            <a:ext cx="2918400" cy="8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Hal pertama yang perlu dilakukan yakni menjalan server di localhost agar program bisa dijalankan</a:t>
            </a:r>
            <a:endParaRPr sz="1200"/>
          </a:p>
        </p:txBody>
      </p:sp>
      <p:sp>
        <p:nvSpPr>
          <p:cNvPr id="378" name="Google Shape;378;p56"/>
          <p:cNvSpPr txBox="1">
            <a:spLocks noGrp="1"/>
          </p:cNvSpPr>
          <p:nvPr>
            <p:ph type="title"/>
          </p:nvPr>
        </p:nvSpPr>
        <p:spPr>
          <a:xfrm>
            <a:off x="720000" y="382125"/>
            <a:ext cx="53127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JALANKAN SERVER API DI LOCALHOST</a:t>
            </a:r>
            <a:endParaRPr/>
          </a:p>
        </p:txBody>
      </p:sp>
      <p:pic>
        <p:nvPicPr>
          <p:cNvPr id="379" name="Google Shape;379;p56"/>
          <p:cNvPicPr preferRelativeResize="0"/>
          <p:nvPr/>
        </p:nvPicPr>
        <p:blipFill>
          <a:blip r:embed="rId3">
            <a:alphaModFix/>
          </a:blip>
          <a:stretch>
            <a:fillRect/>
          </a:stretch>
        </p:blipFill>
        <p:spPr>
          <a:xfrm>
            <a:off x="1343725" y="2551675"/>
            <a:ext cx="2325061" cy="846000"/>
          </a:xfrm>
          <a:prstGeom prst="rect">
            <a:avLst/>
          </a:prstGeom>
          <a:noFill/>
          <a:ln w="38100" cap="flat" cmpd="sng">
            <a:solidFill>
              <a:schemeClr val="dk2"/>
            </a:solidFill>
            <a:prstDash val="solid"/>
            <a:round/>
            <a:headEnd type="none" w="sm" len="sm"/>
            <a:tailEnd type="none" w="sm" len="sm"/>
          </a:ln>
        </p:spPr>
      </p:pic>
      <p:sp>
        <p:nvSpPr>
          <p:cNvPr id="380" name="Google Shape;380;p56"/>
          <p:cNvSpPr txBox="1">
            <a:spLocks noGrp="1"/>
          </p:cNvSpPr>
          <p:nvPr>
            <p:ph type="body" idx="1"/>
          </p:nvPr>
        </p:nvSpPr>
        <p:spPr>
          <a:xfrm>
            <a:off x="4250950" y="1466900"/>
            <a:ext cx="3924600" cy="6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Berikut Source Code pada </a:t>
            </a:r>
            <a:r>
              <a:rPr lang="en" sz="1200">
                <a:solidFill>
                  <a:schemeClr val="accent4"/>
                </a:solidFill>
              </a:rPr>
              <a:t>server.js</a:t>
            </a:r>
            <a:r>
              <a:rPr lang="en" sz="1200"/>
              <a:t> yang menunjukkan bahwa API berjalan di localhost</a:t>
            </a:r>
            <a:endParaRPr sz="1200"/>
          </a:p>
        </p:txBody>
      </p:sp>
      <p:pic>
        <p:nvPicPr>
          <p:cNvPr id="381" name="Google Shape;381;p56"/>
          <p:cNvPicPr preferRelativeResize="0"/>
          <p:nvPr/>
        </p:nvPicPr>
        <p:blipFill>
          <a:blip r:embed="rId4">
            <a:alphaModFix/>
          </a:blip>
          <a:stretch>
            <a:fillRect/>
          </a:stretch>
        </p:blipFill>
        <p:spPr>
          <a:xfrm>
            <a:off x="4386336" y="2312900"/>
            <a:ext cx="3885086" cy="2525800"/>
          </a:xfrm>
          <a:prstGeom prst="rect">
            <a:avLst/>
          </a:prstGeom>
          <a:noFill/>
          <a:ln w="38100"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7"/>
          <p:cNvSpPr txBox="1">
            <a:spLocks noGrp="1"/>
          </p:cNvSpPr>
          <p:nvPr>
            <p:ph type="title"/>
          </p:nvPr>
        </p:nvSpPr>
        <p:spPr>
          <a:xfrm>
            <a:off x="720000" y="382125"/>
            <a:ext cx="44655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MENGGUNAKAN METHOD</a:t>
            </a:r>
            <a:endParaRPr/>
          </a:p>
          <a:p>
            <a:pPr marL="0" lvl="0" indent="0" algn="l" rtl="0">
              <a:spcBef>
                <a:spcPts val="0"/>
              </a:spcBef>
              <a:spcAft>
                <a:spcPts val="0"/>
              </a:spcAft>
              <a:buNone/>
            </a:pPr>
            <a:r>
              <a:rPr lang="en"/>
              <a:t>GET, POST, &amp; DELETE</a:t>
            </a:r>
            <a:endParaRPr/>
          </a:p>
        </p:txBody>
      </p:sp>
      <p:sp>
        <p:nvSpPr>
          <p:cNvPr id="387" name="Google Shape;387;p57"/>
          <p:cNvSpPr txBox="1">
            <a:spLocks noGrp="1"/>
          </p:cNvSpPr>
          <p:nvPr>
            <p:ph type="body" idx="1"/>
          </p:nvPr>
        </p:nvSpPr>
        <p:spPr>
          <a:xfrm>
            <a:off x="1096750" y="1435591"/>
            <a:ext cx="7327200" cy="4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Mari kita coba untuk mendapatkan semua data transaksi dengan method GET dengan </a:t>
            </a:r>
            <a:r>
              <a:rPr lang="en" i="1"/>
              <a:t>route  </a:t>
            </a:r>
            <a:r>
              <a:rPr lang="en" i="1">
                <a:solidFill>
                  <a:schemeClr val="accent3"/>
                </a:solidFill>
              </a:rPr>
              <a:t>order</a:t>
            </a:r>
            <a:r>
              <a:rPr lang="en"/>
              <a:t>. Namun bisa dilihat disini data transaksi masih kosong.</a:t>
            </a:r>
            <a:endParaRPr/>
          </a:p>
        </p:txBody>
      </p:sp>
      <p:pic>
        <p:nvPicPr>
          <p:cNvPr id="388" name="Google Shape;388;p57"/>
          <p:cNvPicPr preferRelativeResize="0"/>
          <p:nvPr/>
        </p:nvPicPr>
        <p:blipFill>
          <a:blip r:embed="rId3">
            <a:alphaModFix/>
          </a:blip>
          <a:stretch>
            <a:fillRect/>
          </a:stretch>
        </p:blipFill>
        <p:spPr>
          <a:xfrm>
            <a:off x="1520700" y="2069800"/>
            <a:ext cx="6479299" cy="2515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8"/>
          <p:cNvSpPr txBox="1">
            <a:spLocks noGrp="1"/>
          </p:cNvSpPr>
          <p:nvPr>
            <p:ph type="title"/>
          </p:nvPr>
        </p:nvSpPr>
        <p:spPr>
          <a:xfrm>
            <a:off x="720000" y="382125"/>
            <a:ext cx="44655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MENGGUNAKAN METHOD</a:t>
            </a:r>
            <a:endParaRPr/>
          </a:p>
          <a:p>
            <a:pPr marL="0" lvl="0" indent="0" algn="l" rtl="0">
              <a:spcBef>
                <a:spcPts val="0"/>
              </a:spcBef>
              <a:spcAft>
                <a:spcPts val="0"/>
              </a:spcAft>
              <a:buNone/>
            </a:pPr>
            <a:r>
              <a:rPr lang="en"/>
              <a:t>GET, POST, &amp; DELETE</a:t>
            </a:r>
            <a:endParaRPr/>
          </a:p>
          <a:p>
            <a:pPr marL="0" lvl="0" indent="0" algn="l" rtl="0">
              <a:spcBef>
                <a:spcPts val="0"/>
              </a:spcBef>
              <a:spcAft>
                <a:spcPts val="0"/>
              </a:spcAft>
              <a:buNone/>
            </a:pPr>
            <a:endParaRPr/>
          </a:p>
        </p:txBody>
      </p:sp>
      <p:sp>
        <p:nvSpPr>
          <p:cNvPr id="394" name="Google Shape;394;p58"/>
          <p:cNvSpPr txBox="1">
            <a:spLocks noGrp="1"/>
          </p:cNvSpPr>
          <p:nvPr>
            <p:ph type="body" idx="1"/>
          </p:nvPr>
        </p:nvSpPr>
        <p:spPr>
          <a:xfrm>
            <a:off x="1096750" y="1435591"/>
            <a:ext cx="7327200" cy="4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Karena data transaksi belum ada, maka kita coba untuk menambahkan data transaksi dengan method POST. Maka bisa dilihat disini kita telah menambahkan satu data transaksi.</a:t>
            </a:r>
            <a:endParaRPr/>
          </a:p>
        </p:txBody>
      </p:sp>
      <p:pic>
        <p:nvPicPr>
          <p:cNvPr id="395" name="Google Shape;395;p58"/>
          <p:cNvPicPr preferRelativeResize="0"/>
          <p:nvPr/>
        </p:nvPicPr>
        <p:blipFill>
          <a:blip r:embed="rId3">
            <a:alphaModFix/>
          </a:blip>
          <a:stretch>
            <a:fillRect/>
          </a:stretch>
        </p:blipFill>
        <p:spPr>
          <a:xfrm>
            <a:off x="1540275" y="2013774"/>
            <a:ext cx="6440150" cy="255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subTitle" idx="1"/>
          </p:nvPr>
        </p:nvSpPr>
        <p:spPr>
          <a:xfrm flipH="1">
            <a:off x="5062575" y="1589150"/>
            <a:ext cx="3222000" cy="28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2"/>
                </a:solidFill>
              </a:rPr>
              <a:t>Itemku</a:t>
            </a:r>
            <a:r>
              <a:rPr lang="en">
                <a:solidFill>
                  <a:schemeClr val="accent2"/>
                </a:solidFill>
              </a:rPr>
              <a:t>,</a:t>
            </a:r>
            <a:r>
              <a:rPr lang="en"/>
              <a:t> merupakan sebuah situs aplikasi jual beli online produk virtual lengkap, seperti voucher game online, voucher spotify dan youtube, dan lain sebagainya.</a:t>
            </a:r>
            <a:endParaRPr/>
          </a:p>
          <a:p>
            <a:pPr marL="0" lvl="0" indent="0" algn="l" rtl="0">
              <a:spcBef>
                <a:spcPts val="0"/>
              </a:spcBef>
              <a:spcAft>
                <a:spcPts val="0"/>
              </a:spcAft>
              <a:buNone/>
            </a:pPr>
            <a:endParaRPr/>
          </a:p>
          <a:p>
            <a:pPr marL="0" lvl="0" indent="0" algn="l" rtl="0">
              <a:spcBef>
                <a:spcPts val="0"/>
              </a:spcBef>
              <a:spcAft>
                <a:spcPts val="0"/>
              </a:spcAft>
              <a:buNone/>
            </a:pPr>
            <a:r>
              <a:rPr lang="en"/>
              <a:t>Pada Project ini, kami mengintegrasikan </a:t>
            </a:r>
            <a:r>
              <a:rPr lang="en" b="1">
                <a:solidFill>
                  <a:schemeClr val="accent2"/>
                </a:solidFill>
              </a:rPr>
              <a:t>itemku</a:t>
            </a:r>
            <a:r>
              <a:rPr lang="en"/>
              <a:t> dengan salah satu e-money yang cukup terkenal di Indonesia yakni </a:t>
            </a:r>
            <a:r>
              <a:rPr lang="en" b="1">
                <a:solidFill>
                  <a:schemeClr val="accent4"/>
                </a:solidFill>
              </a:rPr>
              <a:t>OVO</a:t>
            </a:r>
            <a:endParaRPr b="1">
              <a:solidFill>
                <a:schemeClr val="accent4"/>
              </a:solidFill>
            </a:endParaRPr>
          </a:p>
        </p:txBody>
      </p:sp>
      <p:sp>
        <p:nvSpPr>
          <p:cNvPr id="270" name="Google Shape;270;p41"/>
          <p:cNvSpPr txBox="1">
            <a:spLocks noGrp="1"/>
          </p:cNvSpPr>
          <p:nvPr>
            <p:ph type="title"/>
          </p:nvPr>
        </p:nvSpPr>
        <p:spPr>
          <a:xfrm>
            <a:off x="720000" y="382125"/>
            <a:ext cx="40572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 APLIKASI YANG TERINTEGRASI</a:t>
            </a:r>
            <a:endParaRPr/>
          </a:p>
        </p:txBody>
      </p:sp>
      <p:pic>
        <p:nvPicPr>
          <p:cNvPr id="271" name="Google Shape;271;p41"/>
          <p:cNvPicPr preferRelativeResize="0"/>
          <p:nvPr/>
        </p:nvPicPr>
        <p:blipFill>
          <a:blip r:embed="rId3">
            <a:alphaModFix/>
          </a:blip>
          <a:stretch>
            <a:fillRect/>
          </a:stretch>
        </p:blipFill>
        <p:spPr>
          <a:xfrm>
            <a:off x="1190825" y="2471000"/>
            <a:ext cx="3533775" cy="1295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9"/>
          <p:cNvSpPr txBox="1">
            <a:spLocks noGrp="1"/>
          </p:cNvSpPr>
          <p:nvPr>
            <p:ph type="title"/>
          </p:nvPr>
        </p:nvSpPr>
        <p:spPr>
          <a:xfrm>
            <a:off x="720000" y="382125"/>
            <a:ext cx="44655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MELAKUKAN METHOD</a:t>
            </a:r>
            <a:endParaRPr/>
          </a:p>
          <a:p>
            <a:pPr marL="0" lvl="0" indent="0" algn="l" rtl="0">
              <a:spcBef>
                <a:spcPts val="0"/>
              </a:spcBef>
              <a:spcAft>
                <a:spcPts val="0"/>
              </a:spcAft>
              <a:buNone/>
            </a:pPr>
            <a:r>
              <a:rPr lang="en"/>
              <a:t>GET DAN POST</a:t>
            </a:r>
            <a:endParaRPr/>
          </a:p>
        </p:txBody>
      </p:sp>
      <p:sp>
        <p:nvSpPr>
          <p:cNvPr id="401" name="Google Shape;401;p59"/>
          <p:cNvSpPr txBox="1">
            <a:spLocks noGrp="1"/>
          </p:cNvSpPr>
          <p:nvPr>
            <p:ph type="body" idx="1"/>
          </p:nvPr>
        </p:nvSpPr>
        <p:spPr>
          <a:xfrm>
            <a:off x="1096750" y="1435591"/>
            <a:ext cx="7327200" cy="4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Agar kita bisa melihat perbedaan antara method GET semua data dan data tertentu, mari kita POST satu lagi data transaksi.</a:t>
            </a:r>
            <a:endParaRPr/>
          </a:p>
        </p:txBody>
      </p:sp>
      <p:pic>
        <p:nvPicPr>
          <p:cNvPr id="402" name="Google Shape;402;p59"/>
          <p:cNvPicPr preferRelativeResize="0"/>
          <p:nvPr/>
        </p:nvPicPr>
        <p:blipFill>
          <a:blip r:embed="rId3">
            <a:alphaModFix/>
          </a:blip>
          <a:stretch>
            <a:fillRect/>
          </a:stretch>
        </p:blipFill>
        <p:spPr>
          <a:xfrm>
            <a:off x="1586938" y="2114975"/>
            <a:ext cx="5970125" cy="2406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0"/>
          <p:cNvSpPr txBox="1">
            <a:spLocks noGrp="1"/>
          </p:cNvSpPr>
          <p:nvPr>
            <p:ph type="title"/>
          </p:nvPr>
        </p:nvSpPr>
        <p:spPr>
          <a:xfrm>
            <a:off x="720000" y="382125"/>
            <a:ext cx="44655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MENGGUNAKAN METHOD</a:t>
            </a:r>
            <a:endParaRPr/>
          </a:p>
          <a:p>
            <a:pPr marL="0" lvl="0" indent="0" algn="l" rtl="0">
              <a:spcBef>
                <a:spcPts val="0"/>
              </a:spcBef>
              <a:spcAft>
                <a:spcPts val="0"/>
              </a:spcAft>
              <a:buNone/>
            </a:pPr>
            <a:r>
              <a:rPr lang="en"/>
              <a:t>GET, POST, &amp; DELETE</a:t>
            </a:r>
            <a:endParaRPr/>
          </a:p>
          <a:p>
            <a:pPr marL="0" lvl="0" indent="0" algn="l" rtl="0">
              <a:spcBef>
                <a:spcPts val="0"/>
              </a:spcBef>
              <a:spcAft>
                <a:spcPts val="0"/>
              </a:spcAft>
              <a:buNone/>
            </a:pPr>
            <a:endParaRPr/>
          </a:p>
        </p:txBody>
      </p:sp>
      <p:sp>
        <p:nvSpPr>
          <p:cNvPr id="408" name="Google Shape;408;p60"/>
          <p:cNvSpPr txBox="1">
            <a:spLocks noGrp="1"/>
          </p:cNvSpPr>
          <p:nvPr>
            <p:ph type="body" idx="1"/>
          </p:nvPr>
        </p:nvSpPr>
        <p:spPr>
          <a:xfrm>
            <a:off x="1096750" y="1435591"/>
            <a:ext cx="7327200" cy="4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Disini bisa kita lihat terdapat 2 transaksi yang sudah ditambahkan tadi menggunakan method GET All Data Transaksi.</a:t>
            </a:r>
            <a:endParaRPr/>
          </a:p>
        </p:txBody>
      </p:sp>
      <p:pic>
        <p:nvPicPr>
          <p:cNvPr id="409" name="Google Shape;409;p60"/>
          <p:cNvPicPr preferRelativeResize="0"/>
          <p:nvPr/>
        </p:nvPicPr>
        <p:blipFill>
          <a:blip r:embed="rId3">
            <a:alphaModFix/>
          </a:blip>
          <a:stretch>
            <a:fillRect/>
          </a:stretch>
        </p:blipFill>
        <p:spPr>
          <a:xfrm>
            <a:off x="1891325" y="1985950"/>
            <a:ext cx="5738051" cy="2609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1"/>
          <p:cNvSpPr txBox="1">
            <a:spLocks noGrp="1"/>
          </p:cNvSpPr>
          <p:nvPr>
            <p:ph type="title"/>
          </p:nvPr>
        </p:nvSpPr>
        <p:spPr>
          <a:xfrm>
            <a:off x="720000" y="382125"/>
            <a:ext cx="44655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MENGGUNAKAN METHOD</a:t>
            </a:r>
            <a:endParaRPr/>
          </a:p>
          <a:p>
            <a:pPr marL="0" lvl="0" indent="0" algn="l" rtl="0">
              <a:spcBef>
                <a:spcPts val="0"/>
              </a:spcBef>
              <a:spcAft>
                <a:spcPts val="0"/>
              </a:spcAft>
              <a:buNone/>
            </a:pPr>
            <a:r>
              <a:rPr lang="en"/>
              <a:t>GET, POST, &amp; DELETE</a:t>
            </a:r>
            <a:endParaRPr/>
          </a:p>
          <a:p>
            <a:pPr marL="0" lvl="0" indent="0" algn="l" rtl="0">
              <a:spcBef>
                <a:spcPts val="0"/>
              </a:spcBef>
              <a:spcAft>
                <a:spcPts val="0"/>
              </a:spcAft>
              <a:buNone/>
            </a:pPr>
            <a:endParaRPr/>
          </a:p>
        </p:txBody>
      </p:sp>
      <p:sp>
        <p:nvSpPr>
          <p:cNvPr id="415" name="Google Shape;415;p61"/>
          <p:cNvSpPr txBox="1">
            <a:spLocks noGrp="1"/>
          </p:cNvSpPr>
          <p:nvPr>
            <p:ph type="body" idx="1"/>
          </p:nvPr>
        </p:nvSpPr>
        <p:spPr>
          <a:xfrm>
            <a:off x="1096750" y="1435591"/>
            <a:ext cx="7327200" cy="4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Method GET juga dapat digunakan menggunakan ID tertentu, menggunakan </a:t>
            </a:r>
            <a:r>
              <a:rPr lang="en" i="1"/>
              <a:t>route </a:t>
            </a:r>
            <a:r>
              <a:rPr lang="en"/>
              <a:t> </a:t>
            </a:r>
            <a:r>
              <a:rPr lang="en" i="1">
                <a:solidFill>
                  <a:schemeClr val="accent3"/>
                </a:solidFill>
              </a:rPr>
              <a:t>order/id.</a:t>
            </a:r>
            <a:r>
              <a:rPr lang="en">
                <a:solidFill>
                  <a:schemeClr val="accent3"/>
                </a:solidFill>
              </a:rPr>
              <a:t> </a:t>
            </a:r>
            <a:r>
              <a:rPr lang="en"/>
              <a:t>Disini sudah terlihat satu data transaksi spesifik yang diambil menggunakan ID Transaksi</a:t>
            </a:r>
            <a:endParaRPr/>
          </a:p>
        </p:txBody>
      </p:sp>
      <p:pic>
        <p:nvPicPr>
          <p:cNvPr id="416" name="Google Shape;416;p61"/>
          <p:cNvPicPr preferRelativeResize="0"/>
          <p:nvPr/>
        </p:nvPicPr>
        <p:blipFill>
          <a:blip r:embed="rId3">
            <a:alphaModFix/>
          </a:blip>
          <a:stretch>
            <a:fillRect/>
          </a:stretch>
        </p:blipFill>
        <p:spPr>
          <a:xfrm>
            <a:off x="1695424" y="2007249"/>
            <a:ext cx="5753149" cy="25664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2"/>
          <p:cNvSpPr txBox="1">
            <a:spLocks noGrp="1"/>
          </p:cNvSpPr>
          <p:nvPr>
            <p:ph type="title"/>
          </p:nvPr>
        </p:nvSpPr>
        <p:spPr>
          <a:xfrm>
            <a:off x="720000" y="382125"/>
            <a:ext cx="44655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MENGGUNAKAN METHOD</a:t>
            </a:r>
            <a:endParaRPr/>
          </a:p>
          <a:p>
            <a:pPr marL="0" lvl="0" indent="0" algn="l" rtl="0">
              <a:spcBef>
                <a:spcPts val="0"/>
              </a:spcBef>
              <a:spcAft>
                <a:spcPts val="0"/>
              </a:spcAft>
              <a:buNone/>
            </a:pPr>
            <a:r>
              <a:rPr lang="en"/>
              <a:t>GET, POST, &amp; DELETE</a:t>
            </a:r>
            <a:endParaRPr/>
          </a:p>
          <a:p>
            <a:pPr marL="0" lvl="0" indent="0" algn="l" rtl="0">
              <a:spcBef>
                <a:spcPts val="0"/>
              </a:spcBef>
              <a:spcAft>
                <a:spcPts val="0"/>
              </a:spcAft>
              <a:buNone/>
            </a:pPr>
            <a:endParaRPr/>
          </a:p>
        </p:txBody>
      </p:sp>
      <p:sp>
        <p:nvSpPr>
          <p:cNvPr id="422" name="Google Shape;422;p62"/>
          <p:cNvSpPr txBox="1">
            <a:spLocks noGrp="1"/>
          </p:cNvSpPr>
          <p:nvPr>
            <p:ph type="body" idx="1"/>
          </p:nvPr>
        </p:nvSpPr>
        <p:spPr>
          <a:xfrm>
            <a:off x="1096750" y="1435591"/>
            <a:ext cx="7327200" cy="4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Sekarang mari kita coba untuk menggunakan method DELETE dengan </a:t>
            </a:r>
            <a:r>
              <a:rPr lang="en" i="1"/>
              <a:t>route  </a:t>
            </a:r>
            <a:r>
              <a:rPr lang="en" i="1">
                <a:solidFill>
                  <a:schemeClr val="accent3"/>
                </a:solidFill>
              </a:rPr>
              <a:t>delete/id</a:t>
            </a:r>
            <a:r>
              <a:rPr lang="en" i="1"/>
              <a:t>.</a:t>
            </a:r>
            <a:r>
              <a:rPr lang="en"/>
              <a:t>  Dengan mengirimkan ID Transaksi 2, maka kita telah menghapus data transaksi tersebut.</a:t>
            </a:r>
            <a:endParaRPr/>
          </a:p>
        </p:txBody>
      </p:sp>
      <p:pic>
        <p:nvPicPr>
          <p:cNvPr id="423" name="Google Shape;423;p62"/>
          <p:cNvPicPr preferRelativeResize="0"/>
          <p:nvPr/>
        </p:nvPicPr>
        <p:blipFill>
          <a:blip r:embed="rId3">
            <a:alphaModFix/>
          </a:blip>
          <a:stretch>
            <a:fillRect/>
          </a:stretch>
        </p:blipFill>
        <p:spPr>
          <a:xfrm>
            <a:off x="1268764" y="2114975"/>
            <a:ext cx="6606474" cy="2405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3"/>
          <p:cNvSpPr txBox="1">
            <a:spLocks noGrp="1"/>
          </p:cNvSpPr>
          <p:nvPr>
            <p:ph type="title"/>
          </p:nvPr>
        </p:nvSpPr>
        <p:spPr>
          <a:xfrm>
            <a:off x="720000" y="382125"/>
            <a:ext cx="44655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MENGGUNAKAN METHOD</a:t>
            </a:r>
            <a:endParaRPr/>
          </a:p>
          <a:p>
            <a:pPr marL="0" lvl="0" indent="0" algn="l" rtl="0">
              <a:spcBef>
                <a:spcPts val="0"/>
              </a:spcBef>
              <a:spcAft>
                <a:spcPts val="0"/>
              </a:spcAft>
              <a:buNone/>
            </a:pPr>
            <a:r>
              <a:rPr lang="en"/>
              <a:t>GET, POST, &amp; DELETE</a:t>
            </a:r>
            <a:endParaRPr/>
          </a:p>
          <a:p>
            <a:pPr marL="0" lvl="0" indent="0" algn="l" rtl="0">
              <a:spcBef>
                <a:spcPts val="0"/>
              </a:spcBef>
              <a:spcAft>
                <a:spcPts val="0"/>
              </a:spcAft>
              <a:buNone/>
            </a:pPr>
            <a:endParaRPr/>
          </a:p>
        </p:txBody>
      </p:sp>
      <p:sp>
        <p:nvSpPr>
          <p:cNvPr id="429" name="Google Shape;429;p63"/>
          <p:cNvSpPr txBox="1">
            <a:spLocks noGrp="1"/>
          </p:cNvSpPr>
          <p:nvPr>
            <p:ph type="body" idx="1"/>
          </p:nvPr>
        </p:nvSpPr>
        <p:spPr>
          <a:xfrm>
            <a:off x="1096750" y="1435591"/>
            <a:ext cx="7327200" cy="4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Untuk memastikan bahwa data transaksi 2 telah dihapus, kita lakukan Get All Data dan bisa terlihat bahwa hanya ada satu transaksi saja. Tentu karena transaksi kedua sudah di DELETE.</a:t>
            </a:r>
            <a:endParaRPr/>
          </a:p>
        </p:txBody>
      </p:sp>
      <p:pic>
        <p:nvPicPr>
          <p:cNvPr id="430" name="Google Shape;430;p63"/>
          <p:cNvPicPr preferRelativeResize="0"/>
          <p:nvPr/>
        </p:nvPicPr>
        <p:blipFill>
          <a:blip r:embed="rId3">
            <a:alphaModFix/>
          </a:blip>
          <a:stretch>
            <a:fillRect/>
          </a:stretch>
        </p:blipFill>
        <p:spPr>
          <a:xfrm>
            <a:off x="1857634" y="2025025"/>
            <a:ext cx="5715030" cy="2585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4"/>
          <p:cNvSpPr/>
          <p:nvPr/>
        </p:nvSpPr>
        <p:spPr>
          <a:xfrm>
            <a:off x="2895490" y="1356848"/>
            <a:ext cx="3353024" cy="596613"/>
          </a:xfrm>
          <a:prstGeom prst="rect">
            <a:avLst/>
          </a:prstGeom>
        </p:spPr>
        <p:txBody>
          <a:bodyPr>
            <a:prstTxWarp prst="textPlain">
              <a:avLst/>
            </a:prstTxWarp>
          </a:bodyPr>
          <a:lstStyle/>
          <a:p>
            <a:pPr lvl="0" algn="ctr"/>
            <a:r>
              <a:rPr b="0" i="0">
                <a:ln>
                  <a:noFill/>
                </a:ln>
                <a:gradFill>
                  <a:gsLst>
                    <a:gs pos="0">
                      <a:schemeClr val="accent2"/>
                    </a:gs>
                    <a:gs pos="50000">
                      <a:schemeClr val="dk2"/>
                    </a:gs>
                    <a:gs pos="100000">
                      <a:schemeClr val="accent4"/>
                    </a:gs>
                  </a:gsLst>
                  <a:lin ang="2698631" scaled="0"/>
                </a:gradFill>
                <a:latin typeface="Libre Franklin;900"/>
              </a:rPr>
              <a:t>TERIMA</a:t>
            </a:r>
          </a:p>
        </p:txBody>
      </p:sp>
      <p:sp>
        <p:nvSpPr>
          <p:cNvPr id="436" name="Google Shape;436;p64"/>
          <p:cNvSpPr/>
          <p:nvPr/>
        </p:nvSpPr>
        <p:spPr>
          <a:xfrm>
            <a:off x="3301150" y="2189904"/>
            <a:ext cx="2541705" cy="612694"/>
          </a:xfrm>
          <a:prstGeom prst="rect">
            <a:avLst/>
          </a:prstGeom>
        </p:spPr>
        <p:txBody>
          <a:bodyPr>
            <a:prstTxWarp prst="textPlain">
              <a:avLst/>
            </a:prstTxWarp>
          </a:bodyPr>
          <a:lstStyle/>
          <a:p>
            <a:pPr lvl="0" algn="ctr"/>
            <a:r>
              <a:rPr b="0" i="0">
                <a:ln>
                  <a:noFill/>
                </a:ln>
                <a:gradFill>
                  <a:gsLst>
                    <a:gs pos="0">
                      <a:schemeClr val="accent2"/>
                    </a:gs>
                    <a:gs pos="50000">
                      <a:schemeClr val="dk2"/>
                    </a:gs>
                    <a:gs pos="100000">
                      <a:schemeClr val="accent4"/>
                    </a:gs>
                  </a:gsLst>
                  <a:lin ang="2698631" scaled="0"/>
                </a:gradFill>
                <a:latin typeface="Libre Franklin;900"/>
              </a:rPr>
              <a:t>KASIH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subTitle" idx="1"/>
          </p:nvPr>
        </p:nvSpPr>
        <p:spPr>
          <a:xfrm flipH="1">
            <a:off x="5062550" y="1589150"/>
            <a:ext cx="3371400" cy="28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4"/>
                </a:solidFill>
              </a:rPr>
              <a:t>OVO </a:t>
            </a:r>
            <a:r>
              <a:rPr lang="en"/>
              <a:t>sendiri seperti yang kita tahu, merupakan aplikasi dompet digital yang bisa memberikan kita banyak kemudahan dalam bertransaksi di berbagai merchant rekanan. Dan salah satu rekan tersebut adalah</a:t>
            </a:r>
            <a:r>
              <a:rPr lang="en">
                <a:solidFill>
                  <a:schemeClr val="accent1"/>
                </a:solidFill>
              </a:rPr>
              <a:t> </a:t>
            </a:r>
            <a:r>
              <a:rPr lang="en" b="1">
                <a:solidFill>
                  <a:schemeClr val="accent1"/>
                </a:solidFill>
              </a:rPr>
              <a:t>Itemku</a:t>
            </a:r>
            <a:endParaRPr b="1">
              <a:solidFill>
                <a:schemeClr val="accent1"/>
              </a:solidFill>
            </a:endParaRPr>
          </a:p>
        </p:txBody>
      </p:sp>
      <p:sp>
        <p:nvSpPr>
          <p:cNvPr id="277" name="Google Shape;277;p42"/>
          <p:cNvSpPr txBox="1">
            <a:spLocks noGrp="1"/>
          </p:cNvSpPr>
          <p:nvPr>
            <p:ph type="title"/>
          </p:nvPr>
        </p:nvSpPr>
        <p:spPr>
          <a:xfrm>
            <a:off x="720000" y="382125"/>
            <a:ext cx="40572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 APLIKASI YANG TERINTEGRASI</a:t>
            </a:r>
            <a:endParaRPr/>
          </a:p>
        </p:txBody>
      </p:sp>
      <p:pic>
        <p:nvPicPr>
          <p:cNvPr id="278" name="Google Shape;278;p42"/>
          <p:cNvPicPr preferRelativeResize="0"/>
          <p:nvPr/>
        </p:nvPicPr>
        <p:blipFill>
          <a:blip r:embed="rId3">
            <a:alphaModFix/>
          </a:blip>
          <a:stretch>
            <a:fillRect/>
          </a:stretch>
        </p:blipFill>
        <p:spPr>
          <a:xfrm>
            <a:off x="1368125" y="2532695"/>
            <a:ext cx="3222001" cy="10037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subTitle" idx="1"/>
          </p:nvPr>
        </p:nvSpPr>
        <p:spPr>
          <a:xfrm>
            <a:off x="1103375" y="2584100"/>
            <a:ext cx="3503700" cy="190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Berikut merupakan </a:t>
            </a:r>
            <a:r>
              <a:rPr lang="en" sz="1600" i="1">
                <a:solidFill>
                  <a:schemeClr val="lt2"/>
                </a:solidFill>
              </a:rPr>
              <a:t>Application Communication Diagram</a:t>
            </a:r>
            <a:r>
              <a:rPr lang="en" sz="1600"/>
              <a:t> dari </a:t>
            </a:r>
            <a:r>
              <a:rPr lang="en" sz="1600" b="1">
                <a:solidFill>
                  <a:schemeClr val="accent2"/>
                </a:solidFill>
              </a:rPr>
              <a:t>Itemku </a:t>
            </a:r>
            <a:r>
              <a:rPr lang="en" sz="1600"/>
              <a:t>yang terintegrasi dengan </a:t>
            </a:r>
            <a:r>
              <a:rPr lang="en" sz="1600" b="1">
                <a:solidFill>
                  <a:schemeClr val="accent4"/>
                </a:solidFill>
              </a:rPr>
              <a:t>OVO</a:t>
            </a:r>
            <a:r>
              <a:rPr lang="en" sz="1600"/>
              <a:t>. Integrasi dari kedua aplikasi ini terjadi pada </a:t>
            </a:r>
            <a:r>
              <a:rPr lang="en" sz="1600" u="sng"/>
              <a:t>Proses Payment</a:t>
            </a:r>
            <a:r>
              <a:rPr lang="en" sz="1600"/>
              <a:t> setelah Entitas Order</a:t>
            </a:r>
            <a:endParaRPr sz="1600"/>
          </a:p>
        </p:txBody>
      </p:sp>
      <p:pic>
        <p:nvPicPr>
          <p:cNvPr id="284" name="Google Shape;284;p43"/>
          <p:cNvPicPr preferRelativeResize="0"/>
          <p:nvPr/>
        </p:nvPicPr>
        <p:blipFill>
          <a:blip r:embed="rId3">
            <a:alphaModFix/>
          </a:blip>
          <a:stretch>
            <a:fillRect/>
          </a:stretch>
        </p:blipFill>
        <p:spPr>
          <a:xfrm>
            <a:off x="5017275" y="-65075"/>
            <a:ext cx="4126724" cy="5273651"/>
          </a:xfrm>
          <a:prstGeom prst="rect">
            <a:avLst/>
          </a:prstGeom>
          <a:noFill/>
          <a:ln>
            <a:noFill/>
          </a:ln>
        </p:spPr>
      </p:pic>
      <p:grpSp>
        <p:nvGrpSpPr>
          <p:cNvPr id="285" name="Google Shape;285;p43"/>
          <p:cNvGrpSpPr/>
          <p:nvPr/>
        </p:nvGrpSpPr>
        <p:grpSpPr>
          <a:xfrm>
            <a:off x="1206569" y="1445094"/>
            <a:ext cx="2851933" cy="997922"/>
            <a:chOff x="-6115979" y="2161079"/>
            <a:chExt cx="3559577" cy="1245534"/>
          </a:xfrm>
        </p:grpSpPr>
        <p:sp>
          <p:nvSpPr>
            <p:cNvPr id="286" name="Google Shape;286;p43"/>
            <p:cNvSpPr/>
            <p:nvPr/>
          </p:nvSpPr>
          <p:spPr>
            <a:xfrm>
              <a:off x="-6115979" y="2161079"/>
              <a:ext cx="3559577" cy="484000"/>
            </a:xfrm>
            <a:prstGeom prst="rect">
              <a:avLst/>
            </a:prstGeom>
          </p:spPr>
          <p:txBody>
            <a:bodyPr>
              <a:prstTxWarp prst="textPlain">
                <a:avLst/>
              </a:prstTxWarp>
            </a:bodyPr>
            <a:lstStyle/>
            <a:p>
              <a:pPr lvl="0" algn="ctr"/>
              <a:r>
                <a:rPr b="0" i="0">
                  <a:ln>
                    <a:noFill/>
                  </a:ln>
                  <a:gradFill>
                    <a:gsLst>
                      <a:gs pos="0">
                        <a:schemeClr val="lt2"/>
                      </a:gs>
                      <a:gs pos="50000">
                        <a:schemeClr val="accent1"/>
                      </a:gs>
                      <a:gs pos="100000">
                        <a:schemeClr val="accent3"/>
                      </a:gs>
                    </a:gsLst>
                    <a:lin ang="2700006" scaled="0"/>
                  </a:gradFill>
                  <a:latin typeface="Libre Franklin;900"/>
                </a:rPr>
                <a:t>INTEGRASI</a:t>
              </a:r>
            </a:p>
          </p:txBody>
        </p:sp>
        <p:sp>
          <p:nvSpPr>
            <p:cNvPr id="287" name="Google Shape;287;p43"/>
            <p:cNvSpPr/>
            <p:nvPr/>
          </p:nvSpPr>
          <p:spPr>
            <a:xfrm>
              <a:off x="-6115979" y="2922614"/>
              <a:ext cx="3132097" cy="484000"/>
            </a:xfrm>
            <a:prstGeom prst="rect">
              <a:avLst/>
            </a:prstGeom>
          </p:spPr>
          <p:txBody>
            <a:bodyPr>
              <a:prstTxWarp prst="textPlain">
                <a:avLst/>
              </a:prstTxWarp>
            </a:bodyPr>
            <a:lstStyle/>
            <a:p>
              <a:pPr lvl="0" algn="ctr"/>
              <a:r>
                <a:rPr b="0" i="0">
                  <a:ln>
                    <a:noFill/>
                  </a:ln>
                  <a:gradFill>
                    <a:gsLst>
                      <a:gs pos="0">
                        <a:schemeClr val="lt2"/>
                      </a:gs>
                      <a:gs pos="50000">
                        <a:schemeClr val="accent1"/>
                      </a:gs>
                      <a:gs pos="100000">
                        <a:schemeClr val="accent3"/>
                      </a:gs>
                    </a:gsLst>
                    <a:lin ang="2700006" scaled="0"/>
                  </a:gradFill>
                  <a:latin typeface="Libre Franklin;900"/>
                </a:rPr>
                <a:t>APLIKASI</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subTitle" idx="1"/>
          </p:nvPr>
        </p:nvSpPr>
        <p:spPr>
          <a:xfrm flipH="1">
            <a:off x="3807725" y="1589000"/>
            <a:ext cx="4508400" cy="28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Pada Project ini, digunakan API (Application Programming Interface) sebagai metode untuk mengintegrasikan aplikasi </a:t>
            </a:r>
            <a:r>
              <a:rPr lang="en" b="1">
                <a:solidFill>
                  <a:schemeClr val="lt2"/>
                </a:solidFill>
              </a:rPr>
              <a:t>Itemku </a:t>
            </a:r>
            <a:r>
              <a:rPr lang="en"/>
              <a:t>dengan </a:t>
            </a:r>
            <a:r>
              <a:rPr lang="en" b="1">
                <a:solidFill>
                  <a:schemeClr val="accent4"/>
                </a:solidFill>
              </a:rPr>
              <a:t>OVO</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Application Programming Interface atau singkatnya API, adalah sebuah interface yang dapat menghubungkan aplikasi satu dengan aplikasi lainnya. Jadi, API berperan sebagai perantara antar berbagai aplikasi berbeda, baik dalam satu platform yang sama atau lintas platform.</a:t>
            </a:r>
            <a:endParaRPr/>
          </a:p>
        </p:txBody>
      </p:sp>
      <p:sp>
        <p:nvSpPr>
          <p:cNvPr id="293" name="Google Shape;293;p44"/>
          <p:cNvSpPr txBox="1">
            <a:spLocks noGrp="1"/>
          </p:cNvSpPr>
          <p:nvPr>
            <p:ph type="title"/>
          </p:nvPr>
        </p:nvSpPr>
        <p:spPr>
          <a:xfrm>
            <a:off x="720000" y="382125"/>
            <a:ext cx="40572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METODE YANG DIGUNAKAN</a:t>
            </a:r>
            <a:endParaRPr/>
          </a:p>
        </p:txBody>
      </p:sp>
      <p:sp>
        <p:nvSpPr>
          <p:cNvPr id="294" name="Google Shape;294;p44"/>
          <p:cNvSpPr/>
          <p:nvPr/>
        </p:nvSpPr>
        <p:spPr>
          <a:xfrm>
            <a:off x="1096750" y="2647783"/>
            <a:ext cx="1811306" cy="752939"/>
          </a:xfrm>
          <a:prstGeom prst="rect">
            <a:avLst/>
          </a:prstGeom>
        </p:spPr>
        <p:txBody>
          <a:bodyPr>
            <a:prstTxWarp prst="textPlain">
              <a:avLst/>
            </a:prstTxWarp>
          </a:bodyPr>
          <a:lstStyle/>
          <a:p>
            <a:pPr lvl="0" algn="ctr"/>
            <a:r>
              <a:rPr b="0" i="0">
                <a:ln>
                  <a:noFill/>
                </a:ln>
                <a:gradFill>
                  <a:gsLst>
                    <a:gs pos="0">
                      <a:schemeClr val="accent3"/>
                    </a:gs>
                    <a:gs pos="50000">
                      <a:schemeClr val="accent2"/>
                    </a:gs>
                    <a:gs pos="100000">
                      <a:schemeClr val="accent4"/>
                    </a:gs>
                  </a:gsLst>
                  <a:lin ang="2698631" scaled="0"/>
                </a:gradFill>
                <a:latin typeface="Libre Franklin;900"/>
              </a:rPr>
              <a:t>API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subTitle" idx="1"/>
          </p:nvPr>
        </p:nvSpPr>
        <p:spPr>
          <a:xfrm flipH="1">
            <a:off x="3807725" y="1589000"/>
            <a:ext cx="4508400" cy="28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Metode ini dipilih karena dengan menggunakan API kita mendapat beberapa keunggulan yakni:</a:t>
            </a:r>
            <a:endParaRPr/>
          </a:p>
          <a:p>
            <a:pPr marL="457200" lvl="0" indent="-167640" algn="l" rtl="0">
              <a:spcBef>
                <a:spcPts val="0"/>
              </a:spcBef>
              <a:spcAft>
                <a:spcPts val="0"/>
              </a:spcAft>
              <a:buClr>
                <a:schemeClr val="lt2"/>
              </a:buClr>
              <a:buSzPts val="1200"/>
              <a:buAutoNum type="arabicPeriod"/>
            </a:pPr>
            <a:r>
              <a:rPr lang="en"/>
              <a:t>Lebih mudah untuk membuat aplikasi yang fungsional dan kompleks.</a:t>
            </a:r>
            <a:endParaRPr/>
          </a:p>
          <a:p>
            <a:pPr marL="457200" lvl="0" indent="-167640" algn="l" rtl="0">
              <a:spcBef>
                <a:spcPts val="0"/>
              </a:spcBef>
              <a:spcAft>
                <a:spcPts val="0"/>
              </a:spcAft>
              <a:buClr>
                <a:schemeClr val="lt2"/>
              </a:buClr>
              <a:buSzPts val="1200"/>
              <a:buAutoNum type="arabicPeriod"/>
            </a:pPr>
            <a:r>
              <a:rPr lang="en"/>
              <a:t>Tanpa perlu menambahkan data secara manual, aplikasi yang dikembangkan akan memiliki fitur dari aplikasi tujuan.</a:t>
            </a:r>
            <a:endParaRPr/>
          </a:p>
          <a:p>
            <a:pPr marL="457200" lvl="0" indent="-167640" algn="l" rtl="0">
              <a:spcBef>
                <a:spcPts val="0"/>
              </a:spcBef>
              <a:spcAft>
                <a:spcPts val="0"/>
              </a:spcAft>
              <a:buClr>
                <a:schemeClr val="lt2"/>
              </a:buClr>
              <a:buSzPts val="1200"/>
              <a:buAutoNum type="arabicPeriod"/>
            </a:pPr>
            <a:r>
              <a:rPr lang="en"/>
              <a:t>Pengembangan aplikasi akan menjadi lebih efisien</a:t>
            </a:r>
            <a:endParaRPr/>
          </a:p>
          <a:p>
            <a:pPr marL="457200" lvl="0" indent="-167640" algn="l" rtl="0">
              <a:spcBef>
                <a:spcPts val="0"/>
              </a:spcBef>
              <a:spcAft>
                <a:spcPts val="0"/>
              </a:spcAft>
              <a:buClr>
                <a:schemeClr val="lt2"/>
              </a:buClr>
              <a:buSzPts val="1200"/>
              <a:buAutoNum type="arabicPeriod"/>
            </a:pPr>
            <a:r>
              <a:rPr lang="en"/>
              <a:t>Dapat meringankan beban server.</a:t>
            </a:r>
            <a:endParaRPr/>
          </a:p>
        </p:txBody>
      </p:sp>
      <p:sp>
        <p:nvSpPr>
          <p:cNvPr id="300" name="Google Shape;300;p45"/>
          <p:cNvSpPr txBox="1">
            <a:spLocks noGrp="1"/>
          </p:cNvSpPr>
          <p:nvPr>
            <p:ph type="title"/>
          </p:nvPr>
        </p:nvSpPr>
        <p:spPr>
          <a:xfrm>
            <a:off x="720000" y="382125"/>
            <a:ext cx="40572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METODE YANG DIGUNAKAN</a:t>
            </a:r>
            <a:endParaRPr/>
          </a:p>
        </p:txBody>
      </p:sp>
      <p:sp>
        <p:nvSpPr>
          <p:cNvPr id="301" name="Google Shape;301;p45"/>
          <p:cNvSpPr/>
          <p:nvPr/>
        </p:nvSpPr>
        <p:spPr>
          <a:xfrm>
            <a:off x="1096750" y="2647783"/>
            <a:ext cx="1811306" cy="752939"/>
          </a:xfrm>
          <a:prstGeom prst="rect">
            <a:avLst/>
          </a:prstGeom>
        </p:spPr>
        <p:txBody>
          <a:bodyPr>
            <a:prstTxWarp prst="textPlain">
              <a:avLst/>
            </a:prstTxWarp>
          </a:bodyPr>
          <a:lstStyle/>
          <a:p>
            <a:pPr lvl="0" algn="ctr"/>
            <a:r>
              <a:rPr b="0" i="0">
                <a:ln>
                  <a:noFill/>
                </a:ln>
                <a:gradFill>
                  <a:gsLst>
                    <a:gs pos="0">
                      <a:schemeClr val="accent3"/>
                    </a:gs>
                    <a:gs pos="50000">
                      <a:schemeClr val="accent2"/>
                    </a:gs>
                    <a:gs pos="100000">
                      <a:schemeClr val="accent4"/>
                    </a:gs>
                  </a:gsLst>
                  <a:lin ang="2698631" scaled="0"/>
                </a:gradFill>
                <a:latin typeface="Libre Franklin;900"/>
              </a:rPr>
              <a:t>API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720000" y="382125"/>
            <a:ext cx="47229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PESAN YANG DIKIRIMKAN</a:t>
            </a:r>
            <a:endParaRPr/>
          </a:p>
          <a:p>
            <a:pPr marL="0" lvl="0" indent="0" algn="l" rtl="0">
              <a:spcBef>
                <a:spcPts val="0"/>
              </a:spcBef>
              <a:spcAft>
                <a:spcPts val="0"/>
              </a:spcAft>
              <a:buNone/>
            </a:pPr>
            <a:r>
              <a:rPr lang="en"/>
              <a:t>DARI ITEMKU</a:t>
            </a:r>
            <a:endParaRPr/>
          </a:p>
        </p:txBody>
      </p:sp>
      <p:pic>
        <p:nvPicPr>
          <p:cNvPr id="307" name="Google Shape;307;p46"/>
          <p:cNvPicPr preferRelativeResize="0"/>
          <p:nvPr/>
        </p:nvPicPr>
        <p:blipFill rotWithShape="1">
          <a:blip r:embed="rId3">
            <a:alphaModFix/>
          </a:blip>
          <a:srcRect l="2192" r="1207"/>
          <a:stretch/>
        </p:blipFill>
        <p:spPr>
          <a:xfrm>
            <a:off x="1590075" y="1972225"/>
            <a:ext cx="5388451" cy="2623325"/>
          </a:xfrm>
          <a:prstGeom prst="rect">
            <a:avLst/>
          </a:prstGeom>
          <a:noFill/>
          <a:ln>
            <a:noFill/>
          </a:ln>
        </p:spPr>
      </p:pic>
      <p:sp>
        <p:nvSpPr>
          <p:cNvPr id="308" name="Google Shape;308;p46"/>
          <p:cNvSpPr txBox="1">
            <a:spLocks noGrp="1"/>
          </p:cNvSpPr>
          <p:nvPr>
            <p:ph type="body" idx="4294967295"/>
          </p:nvPr>
        </p:nvSpPr>
        <p:spPr>
          <a:xfrm>
            <a:off x="1096750" y="1435591"/>
            <a:ext cx="7327200" cy="4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Pada gambar berikut, bisa terbukti bahwa </a:t>
            </a:r>
            <a:r>
              <a:rPr lang="en" sz="1200" b="1">
                <a:solidFill>
                  <a:schemeClr val="lt2"/>
                </a:solidFill>
              </a:rPr>
              <a:t>Itemku</a:t>
            </a:r>
            <a:r>
              <a:rPr lang="en" sz="1200"/>
              <a:t> menggunakan API agar terintegrasi dengan </a:t>
            </a:r>
            <a:r>
              <a:rPr lang="en" sz="1200" b="1">
                <a:solidFill>
                  <a:schemeClr val="accent3"/>
                </a:solidFill>
              </a:rPr>
              <a:t>OVO</a:t>
            </a:r>
            <a:endParaRPr sz="1200" b="1">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7"/>
          <p:cNvSpPr txBox="1">
            <a:spLocks noGrp="1"/>
          </p:cNvSpPr>
          <p:nvPr>
            <p:ph type="title"/>
          </p:nvPr>
        </p:nvSpPr>
        <p:spPr>
          <a:xfrm>
            <a:off x="1265550" y="2513650"/>
            <a:ext cx="5792100" cy="13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API PROGRAM </a:t>
            </a:r>
            <a:endParaRPr/>
          </a:p>
          <a:p>
            <a:pPr marL="0" lvl="0" indent="0" algn="l" rtl="0">
              <a:spcBef>
                <a:spcPts val="0"/>
              </a:spcBef>
              <a:spcAft>
                <a:spcPts val="0"/>
              </a:spcAft>
              <a:buNone/>
            </a:pPr>
            <a:r>
              <a:rPr lang="en"/>
              <a:t>&amp; SOURCE CODE</a:t>
            </a:r>
            <a:endParaRPr/>
          </a:p>
        </p:txBody>
      </p:sp>
      <p:sp>
        <p:nvSpPr>
          <p:cNvPr id="314" name="Google Shape;314;p47"/>
          <p:cNvSpPr/>
          <p:nvPr/>
        </p:nvSpPr>
        <p:spPr>
          <a:xfrm>
            <a:off x="1371604" y="1147249"/>
            <a:ext cx="1296000" cy="129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7"/>
          <p:cNvSpPr txBox="1">
            <a:spLocks noGrp="1"/>
          </p:cNvSpPr>
          <p:nvPr>
            <p:ph type="title" idx="2"/>
          </p:nvPr>
        </p:nvSpPr>
        <p:spPr>
          <a:xfrm>
            <a:off x="1491000" y="1413942"/>
            <a:ext cx="10572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a:t>
            </a:r>
            <a:endParaRPr>
              <a:solidFill>
                <a:schemeClr val="accent3"/>
              </a:solidFill>
            </a:endParaRPr>
          </a:p>
        </p:txBody>
      </p:sp>
      <p:sp>
        <p:nvSpPr>
          <p:cNvPr id="316" name="Google Shape;316;p47"/>
          <p:cNvSpPr txBox="1">
            <a:spLocks noGrp="1"/>
          </p:cNvSpPr>
          <p:nvPr>
            <p:ph type="subTitle" idx="1"/>
          </p:nvPr>
        </p:nvSpPr>
        <p:spPr>
          <a:xfrm>
            <a:off x="1265550" y="3706500"/>
            <a:ext cx="5792100" cy="4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Source code lengkap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8"/>
          <p:cNvSpPr txBox="1">
            <a:spLocks noGrp="1"/>
          </p:cNvSpPr>
          <p:nvPr>
            <p:ph type="body" idx="1"/>
          </p:nvPr>
        </p:nvSpPr>
        <p:spPr>
          <a:xfrm>
            <a:off x="1263775" y="1501475"/>
            <a:ext cx="6583800" cy="264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Program ini terdiri dari empat file javascript:</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Handler.js</a:t>
            </a:r>
            <a:endParaRPr/>
          </a:p>
          <a:p>
            <a:pPr marL="457200" lvl="0" indent="-330200" algn="l" rtl="0">
              <a:spcBef>
                <a:spcPts val="0"/>
              </a:spcBef>
              <a:spcAft>
                <a:spcPts val="0"/>
              </a:spcAft>
              <a:buSzPts val="1600"/>
              <a:buChar char="■"/>
            </a:pPr>
            <a:r>
              <a:rPr lang="en"/>
              <a:t>Orders.js</a:t>
            </a:r>
            <a:endParaRPr/>
          </a:p>
          <a:p>
            <a:pPr marL="457200" lvl="0" indent="-330200" algn="l" rtl="0">
              <a:spcBef>
                <a:spcPts val="0"/>
              </a:spcBef>
              <a:spcAft>
                <a:spcPts val="0"/>
              </a:spcAft>
              <a:buSzPts val="1600"/>
              <a:buChar char="■"/>
            </a:pPr>
            <a:r>
              <a:rPr lang="en"/>
              <a:t>Routes.js</a:t>
            </a:r>
            <a:endParaRPr/>
          </a:p>
          <a:p>
            <a:pPr marL="457200" lvl="0" indent="-330200" algn="l" rtl="0">
              <a:spcBef>
                <a:spcPts val="0"/>
              </a:spcBef>
              <a:spcAft>
                <a:spcPts val="0"/>
              </a:spcAft>
              <a:buSzPts val="1600"/>
              <a:buChar char="■"/>
            </a:pPr>
            <a:r>
              <a:rPr lang="en"/>
              <a:t>Server.js</a:t>
            </a:r>
            <a:endParaRPr/>
          </a:p>
          <a:p>
            <a:pPr marL="0" lvl="0" indent="0" algn="l" rtl="0">
              <a:spcBef>
                <a:spcPts val="0"/>
              </a:spcBef>
              <a:spcAft>
                <a:spcPts val="0"/>
              </a:spcAft>
              <a:buNone/>
            </a:pPr>
            <a:endParaRPr/>
          </a:p>
          <a:p>
            <a:pPr marL="0" lvl="0" indent="0" algn="l" rtl="0">
              <a:spcBef>
                <a:spcPts val="0"/>
              </a:spcBef>
              <a:spcAft>
                <a:spcPts val="0"/>
              </a:spcAft>
              <a:buNone/>
            </a:pPr>
            <a:r>
              <a:rPr lang="en"/>
              <a:t>Untuk </a:t>
            </a:r>
            <a:r>
              <a:rPr lang="en" i="1"/>
              <a:t>Source Code</a:t>
            </a:r>
            <a:r>
              <a:rPr lang="en"/>
              <a:t> lengkapnya, dapat diakses melalui </a:t>
            </a:r>
            <a:r>
              <a:rPr lang="en" u="sng">
                <a:solidFill>
                  <a:schemeClr val="hlink"/>
                </a:solidFill>
                <a:hlinkClick r:id="rId3"/>
              </a:rPr>
              <a:t>https://github.com/BryanYehuda/FinalProjectAIS</a:t>
            </a:r>
            <a:r>
              <a:rPr lang="en"/>
              <a:t> </a:t>
            </a:r>
            <a:endParaRPr/>
          </a:p>
        </p:txBody>
      </p:sp>
      <p:sp>
        <p:nvSpPr>
          <p:cNvPr id="322" name="Google Shape;322;p48"/>
          <p:cNvSpPr txBox="1">
            <a:spLocks noGrp="1"/>
          </p:cNvSpPr>
          <p:nvPr>
            <p:ph type="title"/>
          </p:nvPr>
        </p:nvSpPr>
        <p:spPr>
          <a:xfrm>
            <a:off x="720000" y="382125"/>
            <a:ext cx="38520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a:t>
            </a:r>
            <a:endParaRPr/>
          </a:p>
          <a:p>
            <a:pPr marL="0" lvl="0" indent="0" algn="l" rtl="0">
              <a:spcBef>
                <a:spcPts val="0"/>
              </a:spcBef>
              <a:spcAft>
                <a:spcPts val="0"/>
              </a:spcAft>
              <a:buNone/>
            </a:pPr>
            <a:r>
              <a:rPr lang="en"/>
              <a:t>CODE</a:t>
            </a:r>
            <a:endParaRPr/>
          </a:p>
        </p:txBody>
      </p:sp>
    </p:spTree>
  </p:cSld>
  <p:clrMapOvr>
    <a:masterClrMapping/>
  </p:clrMapOvr>
</p:sld>
</file>

<file path=ppt/theme/theme1.xml><?xml version="1.0" encoding="utf-8"?>
<a:theme xmlns:a="http://schemas.openxmlformats.org/drawingml/2006/main" name="Holographic Gradients Consulting Toolkit by Slidesgo">
  <a:themeElements>
    <a:clrScheme name="Simple Light">
      <a:dk1>
        <a:srgbClr val="FFFFFF"/>
      </a:dk1>
      <a:lt1>
        <a:srgbClr val="182026"/>
      </a:lt1>
      <a:dk2>
        <a:srgbClr val="FAC4A2"/>
      </a:dk2>
      <a:lt2>
        <a:srgbClr val="FFF393"/>
      </a:lt2>
      <a:accent1>
        <a:srgbClr val="A1E5D6"/>
      </a:accent1>
      <a:accent2>
        <a:srgbClr val="6CE0D3"/>
      </a:accent2>
      <a:accent3>
        <a:srgbClr val="7191C0"/>
      </a:accent3>
      <a:accent4>
        <a:srgbClr val="C190BF"/>
      </a:accent4>
      <a:accent5>
        <a:srgbClr val="FFFFFF"/>
      </a:accent5>
      <a:accent6>
        <a:srgbClr val="18202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1326</Words>
  <Application>Microsoft Office PowerPoint</Application>
  <PresentationFormat>On-screen Show (16:9)</PresentationFormat>
  <Paragraphs>240</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Libre Franklin Light</vt:lpstr>
      <vt:lpstr>Courier New</vt:lpstr>
      <vt:lpstr>Fredoka One</vt:lpstr>
      <vt:lpstr>Roboto Condensed Light</vt:lpstr>
      <vt:lpstr>Palanquin Dark</vt:lpstr>
      <vt:lpstr>Arial</vt:lpstr>
      <vt:lpstr>Libre Franklin;900</vt:lpstr>
      <vt:lpstr>Libre Franklin Black</vt:lpstr>
      <vt:lpstr>Krona One</vt:lpstr>
      <vt:lpstr>Libre Franklin</vt:lpstr>
      <vt:lpstr>Holographic Gradients Consulting Toolkit by Slidesgo</vt:lpstr>
      <vt:lpstr>PROJECT EAS Kelompok 11</vt:lpstr>
      <vt:lpstr>PROFIL APLIKASI YANG TERINTEGRASI</vt:lpstr>
      <vt:lpstr>PROFIL APLIKASI YANG TERINTEGRASI</vt:lpstr>
      <vt:lpstr>PowerPoint Presentation</vt:lpstr>
      <vt:lpstr>METODE YANG DIGUNAKAN</vt:lpstr>
      <vt:lpstr>METODE YANG DIGUNAKAN</vt:lpstr>
      <vt:lpstr>PESAN YANG DIKIRIMKAN DARI ITEMKU</vt:lpstr>
      <vt:lpstr>API PROGRAM  &amp; SOURCE CODE</vt:lpstr>
      <vt:lpstr>SOURCE CODE</vt:lpstr>
      <vt:lpstr>HANDLER.JS</vt:lpstr>
      <vt:lpstr>HANDLER.JS</vt:lpstr>
      <vt:lpstr>HANDLER.JS</vt:lpstr>
      <vt:lpstr>ORDER.JS</vt:lpstr>
      <vt:lpstr>ROUTES.JS</vt:lpstr>
      <vt:lpstr>SERVER.JS</vt:lpstr>
      <vt:lpstr>PENGGUNAAN PROGRAM</vt:lpstr>
      <vt:lpstr>JALANKAN SERVER API DI LOCALHOST</vt:lpstr>
      <vt:lpstr>MENGGUNAKAN METHOD GET, POST, &amp; DELETE</vt:lpstr>
      <vt:lpstr>MENGGUNAKAN METHOD GET, POST, &amp; DELETE </vt:lpstr>
      <vt:lpstr>MELAKUKAN METHOD GET DAN POST</vt:lpstr>
      <vt:lpstr>MENGGUNAKAN METHOD GET, POST, &amp; DELETE </vt:lpstr>
      <vt:lpstr>MENGGUNAKAN METHOD GET, POST, &amp; DELETE </vt:lpstr>
      <vt:lpstr>MENGGUNAKAN METHOD GET, POST, &amp; DELETE </vt:lpstr>
      <vt:lpstr>MENGGUNAKAN METHOD GET, POST, &amp; DELETE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EAS Kelompok 11</dc:title>
  <cp:lastModifiedBy>BRYAN YEHUDA MANNUEL(575839)</cp:lastModifiedBy>
  <cp:revision>1</cp:revision>
  <dcterms:modified xsi:type="dcterms:W3CDTF">2021-10-04T14:44:28Z</dcterms:modified>
</cp:coreProperties>
</file>